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4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  <p:sldMasterId id="2147483886" r:id="rId2"/>
    <p:sldMasterId id="2147483896" r:id="rId3"/>
  </p:sldMasterIdLst>
  <p:notesMasterIdLst>
    <p:notesMasterId r:id="rId71"/>
  </p:notesMasterIdLst>
  <p:handoutMasterIdLst>
    <p:handoutMasterId r:id="rId72"/>
  </p:handoutMasterIdLst>
  <p:sldIdLst>
    <p:sldId id="387" r:id="rId4"/>
    <p:sldId id="268" r:id="rId5"/>
    <p:sldId id="270" r:id="rId6"/>
    <p:sldId id="342" r:id="rId7"/>
    <p:sldId id="373" r:id="rId8"/>
    <p:sldId id="305" r:id="rId9"/>
    <p:sldId id="487" r:id="rId10"/>
    <p:sldId id="501" r:id="rId11"/>
    <p:sldId id="474" r:id="rId12"/>
    <p:sldId id="343" r:id="rId13"/>
    <p:sldId id="347" r:id="rId14"/>
    <p:sldId id="358" r:id="rId15"/>
    <p:sldId id="496" r:id="rId16"/>
    <p:sldId id="359" r:id="rId17"/>
    <p:sldId id="437" r:id="rId18"/>
    <p:sldId id="497" r:id="rId19"/>
    <p:sldId id="492" r:id="rId20"/>
    <p:sldId id="489" r:id="rId21"/>
    <p:sldId id="483" r:id="rId22"/>
    <p:sldId id="345" r:id="rId23"/>
    <p:sldId id="494" r:id="rId24"/>
    <p:sldId id="351" r:id="rId25"/>
    <p:sldId id="369" r:id="rId26"/>
    <p:sldId id="370" r:id="rId27"/>
    <p:sldId id="368" r:id="rId28"/>
    <p:sldId id="442" r:id="rId29"/>
    <p:sldId id="443" r:id="rId30"/>
    <p:sldId id="463" r:id="rId31"/>
    <p:sldId id="484" r:id="rId32"/>
    <p:sldId id="481" r:id="rId33"/>
    <p:sldId id="482" r:id="rId34"/>
    <p:sldId id="510" r:id="rId35"/>
    <p:sldId id="508" r:id="rId36"/>
    <p:sldId id="488" r:id="rId37"/>
    <p:sldId id="436" r:id="rId38"/>
    <p:sldId id="495" r:id="rId39"/>
    <p:sldId id="502" r:id="rId40"/>
    <p:sldId id="480" r:id="rId41"/>
    <p:sldId id="402" r:id="rId42"/>
    <p:sldId id="438" r:id="rId43"/>
    <p:sldId id="379" r:id="rId44"/>
    <p:sldId id="395" r:id="rId45"/>
    <p:sldId id="416" r:id="rId46"/>
    <p:sldId id="454" r:id="rId47"/>
    <p:sldId id="455" r:id="rId48"/>
    <p:sldId id="460" r:id="rId49"/>
    <p:sldId id="506" r:id="rId50"/>
    <p:sldId id="507" r:id="rId51"/>
    <p:sldId id="504" r:id="rId52"/>
    <p:sldId id="424" r:id="rId53"/>
    <p:sldId id="498" r:id="rId54"/>
    <p:sldId id="500" r:id="rId55"/>
    <p:sldId id="499" r:id="rId56"/>
    <p:sldId id="427" r:id="rId57"/>
    <p:sldId id="468" r:id="rId58"/>
    <p:sldId id="469" r:id="rId59"/>
    <p:sldId id="470" r:id="rId60"/>
    <p:sldId id="433" r:id="rId61"/>
    <p:sldId id="476" r:id="rId62"/>
    <p:sldId id="477" r:id="rId63"/>
    <p:sldId id="478" r:id="rId64"/>
    <p:sldId id="479" r:id="rId65"/>
    <p:sldId id="334" r:id="rId66"/>
    <p:sldId id="340" r:id="rId67"/>
    <p:sldId id="493" r:id="rId68"/>
    <p:sldId id="339" r:id="rId69"/>
    <p:sldId id="380" r:id="rId7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18961FD8-CEF8-48F7-84D3-EA9EDCD744CC}">
          <p14:sldIdLst>
            <p14:sldId id="387"/>
            <p14:sldId id="268"/>
            <p14:sldId id="270"/>
            <p14:sldId id="342"/>
            <p14:sldId id="373"/>
            <p14:sldId id="305"/>
            <p14:sldId id="487"/>
            <p14:sldId id="501"/>
            <p14:sldId id="474"/>
            <p14:sldId id="343"/>
            <p14:sldId id="347"/>
            <p14:sldId id="358"/>
            <p14:sldId id="496"/>
            <p14:sldId id="359"/>
            <p14:sldId id="437"/>
            <p14:sldId id="497"/>
            <p14:sldId id="492"/>
            <p14:sldId id="489"/>
            <p14:sldId id="483"/>
            <p14:sldId id="345"/>
            <p14:sldId id="494"/>
            <p14:sldId id="351"/>
            <p14:sldId id="369"/>
            <p14:sldId id="370"/>
            <p14:sldId id="368"/>
            <p14:sldId id="442"/>
            <p14:sldId id="443"/>
            <p14:sldId id="463"/>
            <p14:sldId id="484"/>
            <p14:sldId id="481"/>
            <p14:sldId id="482"/>
            <p14:sldId id="510"/>
            <p14:sldId id="508"/>
            <p14:sldId id="488"/>
            <p14:sldId id="436"/>
            <p14:sldId id="495"/>
            <p14:sldId id="502"/>
            <p14:sldId id="480"/>
            <p14:sldId id="402"/>
            <p14:sldId id="438"/>
            <p14:sldId id="379"/>
            <p14:sldId id="395"/>
            <p14:sldId id="416"/>
            <p14:sldId id="454"/>
            <p14:sldId id="455"/>
            <p14:sldId id="460"/>
            <p14:sldId id="506"/>
            <p14:sldId id="507"/>
            <p14:sldId id="504"/>
            <p14:sldId id="424"/>
            <p14:sldId id="498"/>
            <p14:sldId id="500"/>
          </p14:sldIdLst>
        </p14:section>
        <p14:section name="Sekcja bez tytułu" id="{A08EEED9-A5D3-4B8B-BC45-EC4CAA274E30}">
          <p14:sldIdLst>
            <p14:sldId id="499"/>
            <p14:sldId id="427"/>
            <p14:sldId id="468"/>
            <p14:sldId id="469"/>
            <p14:sldId id="470"/>
            <p14:sldId id="433"/>
            <p14:sldId id="476"/>
            <p14:sldId id="477"/>
            <p14:sldId id="478"/>
            <p14:sldId id="479"/>
            <p14:sldId id="334"/>
            <p14:sldId id="340"/>
            <p14:sldId id="493"/>
            <p14:sldId id="339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99"/>
    <a:srgbClr val="0066FF"/>
    <a:srgbClr val="FF9900"/>
    <a:srgbClr val="CCCC00"/>
    <a:srgbClr val="86A5BE"/>
    <a:srgbClr val="81622B"/>
    <a:srgbClr val="66CCFF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8983" autoAdjust="0"/>
  </p:normalViewPr>
  <p:slideViewPr>
    <p:cSldViewPr snapToGrid="0">
      <p:cViewPr varScale="1">
        <p:scale>
          <a:sx n="103" d="100"/>
          <a:sy n="103" d="100"/>
        </p:scale>
        <p:origin x="186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77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cke.gov.pl/egzamin-zawodowy/system-informatyczny-obslugi-egzaminow-zawodowych-sioepkz/materialy-szkoleniowe-filmy-z-webinarium/" TargetMode="Externa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hyperlink" Target="https://serwis.oke.jaworzno.pl/upload_zalaczniki_komunikaty/procedura_organizowania_testu_kwal_wst_2020_01062020.zi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r>
            <a:rPr lang="pl-PL" sz="2400" b="0">
              <a:latin typeface="+mn-lt"/>
              <a:cs typeface="Calibri" panose="020F0502020204030204" pitchFamily="34" charset="0"/>
            </a:rPr>
            <a:t>INFORMACJE OGÓLNE</a:t>
          </a:r>
          <a:endParaRPr lang="pl-PL" sz="24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25E8C1-E319-2249-856C-89383A74E679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CZĘŚĆ PISEMNA EGZAMINU</a:t>
          </a:r>
        </a:p>
      </dgm:t>
    </dgm:pt>
    <dgm:pt modelId="{190CAD2B-E8D2-0045-AA40-074B7FEB99A3}" type="par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B4FEA28-523D-B547-9E6C-07D49671DFF6}" type="sib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C3266CDE-AF8D-9444-98A9-18CE7A07A8BF}">
      <dgm:prSet phldrT="[Tekst]" phldr="0" custT="1"/>
      <dgm:spPr/>
      <dgm:t>
        <a:bodyPr anchor="ctr"/>
        <a:lstStyle/>
        <a:p>
          <a:r>
            <a:rPr lang="pl-PL" altLang="pl-PL" sz="2400" b="0">
              <a:latin typeface="+mn-lt"/>
            </a:rPr>
            <a:t>CZĘŚĆ PRAKTYCZNA EGZAMINU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74478EB8-6F4E-3B46-B4CA-856C13A1879C}" type="par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8A4F4B3-C233-E74C-876B-CCEC77D20B06}" type="sib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9BCC95E1-223E-FB40-AA39-B5A667BD6C40}">
      <dgm:prSet custT="1"/>
      <dgm:spPr/>
      <dgm:t>
        <a:bodyPr anchor="ctr"/>
        <a:lstStyle/>
        <a:p>
          <a:r>
            <a:rPr lang="pl-PL" sz="2400" b="0">
              <a:latin typeface="+mn-lt"/>
              <a:cs typeface="Segoe UI Semibold" panose="020B0702040204020203" pitchFamily="34" charset="0"/>
            </a:rPr>
            <a:t>SERWIS DLA DYREKTORÓW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A617CFFA-7F0F-F441-8309-908A39D426DF}" type="par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F352AE8F-48EC-D141-899D-30FAFCBDA326}" type="sib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D9665B-AB5F-4D1C-8330-B85985D1D27A}">
      <dgm:prSet custT="1"/>
      <dgm:spPr/>
      <dgm:t>
        <a:bodyPr anchor="ctr"/>
        <a:lstStyle/>
        <a:p>
          <a:r>
            <a:rPr lang="pl-PL" sz="2400" b="0">
              <a:latin typeface="+mn-lt"/>
              <a:cs typeface="Segoe UI Semibold" panose="020B0702040204020203" pitchFamily="34" charset="0"/>
            </a:rPr>
            <a:t>INFORMACJE DODATKOWE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CC18F695-90AD-4A01-A373-97B1B8DFF168}" type="parTrans" cxnId="{8686D497-972C-4413-A313-8EE21937051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D026394F-0B4E-483B-B451-40064E66611B}" type="sibTrans" cxnId="{8686D497-972C-4413-A313-8EE21937051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A7746198-254D-4A92-88CD-6EE30DAE2475}">
      <dgm:prSet phldrT="[Tekst]" phldr="0" custT="1"/>
      <dgm:spPr/>
      <dgm:t>
        <a:bodyPr anchor="ctr"/>
        <a:lstStyle/>
        <a:p>
          <a:r>
            <a:rPr lang="pl-PL" sz="2400" b="0">
              <a:latin typeface="+mn-lt"/>
              <a:cs typeface="Segoe UI Semibold" panose="020B0702040204020203" pitchFamily="34" charset="0"/>
            </a:rPr>
            <a:t>SYSTEM SIOEPKZ – FORMUŁA 2017 i 2019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F34E951D-B3BC-47B8-81C9-A90D2F667172}" type="parTrans" cxnId="{55215594-675D-4446-9B74-BB8CF0147719}">
      <dgm:prSet/>
      <dgm:spPr/>
      <dgm:t>
        <a:bodyPr/>
        <a:lstStyle/>
        <a:p>
          <a:endParaRPr lang="pl-PL"/>
        </a:p>
      </dgm:t>
    </dgm:pt>
    <dgm:pt modelId="{1DF3BFCC-96A1-4F38-BD2B-C318CC2FC015}" type="sibTrans" cxnId="{55215594-675D-4446-9B74-BB8CF0147719}">
      <dgm:prSet/>
      <dgm:spPr/>
      <dgm:t>
        <a:bodyPr/>
        <a:lstStyle/>
        <a:p>
          <a:endParaRPr lang="pl-PL"/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7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7" custScaleX="12397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6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  <dgm:pt modelId="{7495D53B-9DF5-BF45-8635-53BC2BD218F0}" type="pres">
      <dgm:prSet presAssocID="{3925E8C1-E319-2249-856C-89383A74E679}" presName="horz2" presStyleCnt="0"/>
      <dgm:spPr/>
    </dgm:pt>
    <dgm:pt modelId="{4A1B96C9-6878-664B-8E0D-4B3A9C49A726}" type="pres">
      <dgm:prSet presAssocID="{3925E8C1-E319-2249-856C-89383A74E679}" presName="horzSpace2" presStyleCnt="0"/>
      <dgm:spPr/>
    </dgm:pt>
    <dgm:pt modelId="{FDCB7181-755F-404D-B8BB-910322C8E9D1}" type="pres">
      <dgm:prSet presAssocID="{3925E8C1-E319-2249-856C-89383A74E679}" presName="tx2" presStyleLbl="revTx" presStyleIdx="2" presStyleCnt="7" custScaleX="123974"/>
      <dgm:spPr/>
      <dgm:t>
        <a:bodyPr/>
        <a:lstStyle/>
        <a:p>
          <a:endParaRPr lang="pl-PL"/>
        </a:p>
      </dgm:t>
    </dgm:pt>
    <dgm:pt modelId="{BD41039D-1238-8940-BE21-AAABCC523B72}" type="pres">
      <dgm:prSet presAssocID="{3925E8C1-E319-2249-856C-89383A74E679}" presName="vert2" presStyleCnt="0"/>
      <dgm:spPr/>
    </dgm:pt>
    <dgm:pt modelId="{DB33F57C-4DAB-0E4A-8B5B-6D9D99F865BF}" type="pres">
      <dgm:prSet presAssocID="{3925E8C1-E319-2249-856C-89383A74E679}" presName="thinLine2b" presStyleLbl="callout" presStyleIdx="1" presStyleCnt="6" custSzY="45720" custScaleX="125000"/>
      <dgm:spPr/>
    </dgm:pt>
    <dgm:pt modelId="{8828F206-A765-4041-A72B-12CC11E099AC}" type="pres">
      <dgm:prSet presAssocID="{3925E8C1-E319-2249-856C-89383A74E679}" presName="vertSpace2b" presStyleCnt="0"/>
      <dgm:spPr/>
    </dgm:pt>
    <dgm:pt modelId="{22069C23-2415-7849-8356-81B7A63D034F}" type="pres">
      <dgm:prSet presAssocID="{C3266CDE-AF8D-9444-98A9-18CE7A07A8BF}" presName="horz2" presStyleCnt="0"/>
      <dgm:spPr/>
    </dgm:pt>
    <dgm:pt modelId="{52C86098-27F9-A948-9C41-2143CA2C8C31}" type="pres">
      <dgm:prSet presAssocID="{C3266CDE-AF8D-9444-98A9-18CE7A07A8BF}" presName="horzSpace2" presStyleCnt="0"/>
      <dgm:spPr/>
    </dgm:pt>
    <dgm:pt modelId="{B849D9A5-C7EA-EF40-B1A3-25E0753652BD}" type="pres">
      <dgm:prSet presAssocID="{C3266CDE-AF8D-9444-98A9-18CE7A07A8BF}" presName="tx2" presStyleLbl="revTx" presStyleIdx="3" presStyleCnt="7" custScaleX="123974"/>
      <dgm:spPr/>
      <dgm:t>
        <a:bodyPr/>
        <a:lstStyle/>
        <a:p>
          <a:endParaRPr lang="pl-PL"/>
        </a:p>
      </dgm:t>
    </dgm:pt>
    <dgm:pt modelId="{FFF6EA20-1C9A-D442-8BCC-EDA923861CEC}" type="pres">
      <dgm:prSet presAssocID="{C3266CDE-AF8D-9444-98A9-18CE7A07A8BF}" presName="vert2" presStyleCnt="0"/>
      <dgm:spPr/>
    </dgm:pt>
    <dgm:pt modelId="{A34DD7AE-ED1D-EA4E-AF94-CB969D1B9471}" type="pres">
      <dgm:prSet presAssocID="{C3266CDE-AF8D-9444-98A9-18CE7A07A8BF}" presName="thinLine2b" presStyleLbl="callout" presStyleIdx="2" presStyleCnt="6" custSzY="45720" custScaleX="125000"/>
      <dgm:spPr/>
    </dgm:pt>
    <dgm:pt modelId="{54C0F2C7-B617-EF4B-9389-CC80029123C2}" type="pres">
      <dgm:prSet presAssocID="{C3266CDE-AF8D-9444-98A9-18CE7A07A8BF}" presName="vertSpace2b" presStyleCnt="0"/>
      <dgm:spPr/>
    </dgm:pt>
    <dgm:pt modelId="{592DAA95-71EA-4A4F-9623-B4253A2CF4C7}" type="pres">
      <dgm:prSet presAssocID="{A7746198-254D-4A92-88CD-6EE30DAE2475}" presName="horz2" presStyleCnt="0"/>
      <dgm:spPr/>
    </dgm:pt>
    <dgm:pt modelId="{A3535DC0-6982-436D-827A-14E984830746}" type="pres">
      <dgm:prSet presAssocID="{A7746198-254D-4A92-88CD-6EE30DAE2475}" presName="horzSpace2" presStyleCnt="0"/>
      <dgm:spPr/>
    </dgm:pt>
    <dgm:pt modelId="{C9D6644A-50E1-4015-8A2D-22BF3E9A7315}" type="pres">
      <dgm:prSet presAssocID="{A7746198-254D-4A92-88CD-6EE30DAE2475}" presName="tx2" presStyleLbl="revTx" presStyleIdx="4" presStyleCnt="7"/>
      <dgm:spPr/>
      <dgm:t>
        <a:bodyPr/>
        <a:lstStyle/>
        <a:p>
          <a:endParaRPr lang="pl-PL"/>
        </a:p>
      </dgm:t>
    </dgm:pt>
    <dgm:pt modelId="{A0E1C670-E8DF-44FD-ADA9-81879441914B}" type="pres">
      <dgm:prSet presAssocID="{A7746198-254D-4A92-88CD-6EE30DAE2475}" presName="vert2" presStyleCnt="0"/>
      <dgm:spPr/>
    </dgm:pt>
    <dgm:pt modelId="{7CD91431-35EB-4033-BA7A-CABE760D2FDE}" type="pres">
      <dgm:prSet presAssocID="{A7746198-254D-4A92-88CD-6EE30DAE2475}" presName="thinLine2b" presStyleLbl="callout" presStyleIdx="3" presStyleCnt="6" custSzY="45720" custScaleX="124600"/>
      <dgm:spPr/>
    </dgm:pt>
    <dgm:pt modelId="{E1C462D1-8C33-4274-B182-95521EBF529D}" type="pres">
      <dgm:prSet presAssocID="{A7746198-254D-4A92-88CD-6EE30DAE2475}" presName="vertSpace2b" presStyleCnt="0"/>
      <dgm:spPr/>
    </dgm:pt>
    <dgm:pt modelId="{78FAD66E-B263-7B43-94EF-5BE170B79D8E}" type="pres">
      <dgm:prSet presAssocID="{9BCC95E1-223E-FB40-AA39-B5A667BD6C40}" presName="horz2" presStyleCnt="0"/>
      <dgm:spPr/>
    </dgm:pt>
    <dgm:pt modelId="{B909FB04-86F9-F045-B34F-21D733A7B3C2}" type="pres">
      <dgm:prSet presAssocID="{9BCC95E1-223E-FB40-AA39-B5A667BD6C40}" presName="horzSpace2" presStyleCnt="0"/>
      <dgm:spPr/>
    </dgm:pt>
    <dgm:pt modelId="{BFBEC93C-E1C3-AB43-8E94-0B7C4051F9F6}" type="pres">
      <dgm:prSet presAssocID="{9BCC95E1-223E-FB40-AA39-B5A667BD6C40}" presName="tx2" presStyleLbl="revTx" presStyleIdx="5" presStyleCnt="7" custScaleX="123974"/>
      <dgm:spPr/>
      <dgm:t>
        <a:bodyPr/>
        <a:lstStyle/>
        <a:p>
          <a:endParaRPr lang="pl-PL"/>
        </a:p>
      </dgm:t>
    </dgm:pt>
    <dgm:pt modelId="{A5F1E0FB-B76A-D948-A30B-15D05928BF0D}" type="pres">
      <dgm:prSet presAssocID="{9BCC95E1-223E-FB40-AA39-B5A667BD6C40}" presName="vert2" presStyleCnt="0"/>
      <dgm:spPr/>
    </dgm:pt>
    <dgm:pt modelId="{8BF7A43D-0A2C-3740-B197-C3E2E791CE7B}" type="pres">
      <dgm:prSet presAssocID="{9BCC95E1-223E-FB40-AA39-B5A667BD6C40}" presName="thinLine2b" presStyleLbl="callout" presStyleIdx="4" presStyleCnt="6" custSzY="45720" custScaleX="125000"/>
      <dgm:spPr/>
    </dgm:pt>
    <dgm:pt modelId="{FC901202-69A1-AD4C-9EAD-3FABB11E1C44}" type="pres">
      <dgm:prSet presAssocID="{9BCC95E1-223E-FB40-AA39-B5A667BD6C40}" presName="vertSpace2b" presStyleCnt="0"/>
      <dgm:spPr/>
    </dgm:pt>
    <dgm:pt modelId="{7E09A35B-B6BE-4BC4-B9FF-78A4D74B31E5}" type="pres">
      <dgm:prSet presAssocID="{1BD9665B-AB5F-4D1C-8330-B85985D1D27A}" presName="horz2" presStyleCnt="0"/>
      <dgm:spPr/>
    </dgm:pt>
    <dgm:pt modelId="{FA82CA04-DBC3-45B9-B8A4-4BFAC919CD62}" type="pres">
      <dgm:prSet presAssocID="{1BD9665B-AB5F-4D1C-8330-B85985D1D27A}" presName="horzSpace2" presStyleCnt="0"/>
      <dgm:spPr/>
    </dgm:pt>
    <dgm:pt modelId="{645F7DCA-887B-438D-9B7D-D622A1507269}" type="pres">
      <dgm:prSet presAssocID="{1BD9665B-AB5F-4D1C-8330-B85985D1D27A}" presName="tx2" presStyleLbl="revTx" presStyleIdx="6" presStyleCnt="7" custScaleX="128645"/>
      <dgm:spPr/>
      <dgm:t>
        <a:bodyPr/>
        <a:lstStyle/>
        <a:p>
          <a:endParaRPr lang="pl-PL"/>
        </a:p>
      </dgm:t>
    </dgm:pt>
    <dgm:pt modelId="{7B920425-E865-4D24-A776-E13263903755}" type="pres">
      <dgm:prSet presAssocID="{1BD9665B-AB5F-4D1C-8330-B85985D1D27A}" presName="vert2" presStyleCnt="0"/>
      <dgm:spPr/>
    </dgm:pt>
    <dgm:pt modelId="{85BEEA29-4026-4E70-B45A-5E642ECFC895}" type="pres">
      <dgm:prSet presAssocID="{1BD9665B-AB5F-4D1C-8330-B85985D1D27A}" presName="thinLine2b" presStyleLbl="callout" presStyleIdx="5" presStyleCnt="6" custFlipVert="0" custSzY="62996" custScaleX="124094"/>
      <dgm:spPr/>
    </dgm:pt>
    <dgm:pt modelId="{84631947-0021-4C77-AB8D-EB82CF4ECE4E}" type="pres">
      <dgm:prSet presAssocID="{1BD9665B-AB5F-4D1C-8330-B85985D1D27A}" presName="vertSpace2b" presStyleCnt="0"/>
      <dgm:spPr/>
    </dgm:pt>
  </dgm:ptLst>
  <dgm:cxnLst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3639054-7526-4BC7-854B-3D22714E36EA}" type="presOf" srcId="{3925E8C1-E319-2249-856C-89383A74E679}" destId="{FDCB7181-755F-404D-B8BB-910322C8E9D1}" srcOrd="0" destOrd="0" presId="urn:microsoft.com/office/officeart/2008/layout/LinedList"/>
    <dgm:cxn modelId="{9A24D964-FD5E-4E0D-A47A-BF67492C344C}" type="presOf" srcId="{A7746198-254D-4A92-88CD-6EE30DAE2475}" destId="{C9D6644A-50E1-4015-8A2D-22BF3E9A7315}" srcOrd="0" destOrd="0" presId="urn:microsoft.com/office/officeart/2008/layout/LinedList"/>
    <dgm:cxn modelId="{E59EF2D7-4FF9-5C46-8AA1-9FF26B61281A}" srcId="{FE3B9FFD-19CC-C249-A841-46B559A7C152}" destId="{9BCC95E1-223E-FB40-AA39-B5A667BD6C40}" srcOrd="4" destOrd="0" parTransId="{A617CFFA-7F0F-F441-8309-908A39D426DF}" sibTransId="{F352AE8F-48EC-D141-899D-30FAFCBDA326}"/>
    <dgm:cxn modelId="{55215594-675D-4446-9B74-BB8CF0147719}" srcId="{FE3B9FFD-19CC-C249-A841-46B559A7C152}" destId="{A7746198-254D-4A92-88CD-6EE30DAE2475}" srcOrd="3" destOrd="0" parTransId="{F34E951D-B3BC-47B8-81C9-A90D2F667172}" sibTransId="{1DF3BFCC-96A1-4F38-BD2B-C318CC2FC015}"/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747799DC-C0F1-384E-99FF-4914AEE2378E}" srcId="{FE3B9FFD-19CC-C249-A841-46B559A7C152}" destId="{3925E8C1-E319-2249-856C-89383A74E679}" srcOrd="1" destOrd="0" parTransId="{190CAD2B-E8D2-0045-AA40-074B7FEB99A3}" sibTransId="{2B4FEA28-523D-B547-9E6C-07D49671DFF6}"/>
    <dgm:cxn modelId="{EF384A97-3EA8-4F25-BD68-41DD4DD1B98C}" type="presOf" srcId="{9BCC95E1-223E-FB40-AA39-B5A667BD6C40}" destId="{BFBEC93C-E1C3-AB43-8E94-0B7C4051F9F6}" srcOrd="0" destOrd="0" presId="urn:microsoft.com/office/officeart/2008/layout/LinedList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8686D497-972C-4413-A313-8EE21937051E}" srcId="{FE3B9FFD-19CC-C249-A841-46B559A7C152}" destId="{1BD9665B-AB5F-4D1C-8330-B85985D1D27A}" srcOrd="5" destOrd="0" parTransId="{CC18F695-90AD-4A01-A373-97B1B8DFF168}" sibTransId="{D026394F-0B4E-483B-B451-40064E66611B}"/>
    <dgm:cxn modelId="{71543D8E-B686-4F26-95FF-2EB9E8B61DF5}" type="presOf" srcId="{1BD9665B-AB5F-4D1C-8330-B85985D1D27A}" destId="{645F7DCA-887B-438D-9B7D-D622A1507269}" srcOrd="0" destOrd="0" presId="urn:microsoft.com/office/officeart/2008/layout/LinedList"/>
    <dgm:cxn modelId="{723A08AB-F42A-40FB-A71E-D71893E850A7}" type="presOf" srcId="{C3266CDE-AF8D-9444-98A9-18CE7A07A8BF}" destId="{B849D9A5-C7EA-EF40-B1A3-25E0753652BD}" srcOrd="0" destOrd="0" presId="urn:microsoft.com/office/officeart/2008/layout/LinedList"/>
    <dgm:cxn modelId="{E7ACAA88-43F0-194E-941C-C295EC448A76}" srcId="{FE3B9FFD-19CC-C249-A841-46B559A7C152}" destId="{C3266CDE-AF8D-9444-98A9-18CE7A07A8BF}" srcOrd="2" destOrd="0" parTransId="{74478EB8-6F4E-3B46-B4CA-856C13A1879C}" sibTransId="{28A4F4B3-C233-E74C-876B-CCEC77D20B06}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  <dgm:cxn modelId="{60AAC511-35F6-4407-A815-14D87787D6D2}" type="presParOf" srcId="{8E5C6B24-2BD8-5E40-9C0D-C37FB4E4ABA6}" destId="{7495D53B-9DF5-BF45-8635-53BC2BD218F0}" srcOrd="4" destOrd="0" presId="urn:microsoft.com/office/officeart/2008/layout/LinedList"/>
    <dgm:cxn modelId="{5BC79AE2-E656-4654-986E-DE68BE85F0B8}" type="presParOf" srcId="{7495D53B-9DF5-BF45-8635-53BC2BD218F0}" destId="{4A1B96C9-6878-664B-8E0D-4B3A9C49A726}" srcOrd="0" destOrd="0" presId="urn:microsoft.com/office/officeart/2008/layout/LinedList"/>
    <dgm:cxn modelId="{604082D5-D22D-400A-9C94-B26857DF4E55}" type="presParOf" srcId="{7495D53B-9DF5-BF45-8635-53BC2BD218F0}" destId="{FDCB7181-755F-404D-B8BB-910322C8E9D1}" srcOrd="1" destOrd="0" presId="urn:microsoft.com/office/officeart/2008/layout/LinedList"/>
    <dgm:cxn modelId="{C1593378-6736-471A-9948-7242AB4B2686}" type="presParOf" srcId="{7495D53B-9DF5-BF45-8635-53BC2BD218F0}" destId="{BD41039D-1238-8940-BE21-AAABCC523B72}" srcOrd="2" destOrd="0" presId="urn:microsoft.com/office/officeart/2008/layout/LinedList"/>
    <dgm:cxn modelId="{1B2EDB77-7D5E-4406-8294-58EABD3907CA}" type="presParOf" srcId="{8E5C6B24-2BD8-5E40-9C0D-C37FB4E4ABA6}" destId="{DB33F57C-4DAB-0E4A-8B5B-6D9D99F865BF}" srcOrd="5" destOrd="0" presId="urn:microsoft.com/office/officeart/2008/layout/LinedList"/>
    <dgm:cxn modelId="{DC9B930D-7F93-4AF7-852C-D3CA9829ADB3}" type="presParOf" srcId="{8E5C6B24-2BD8-5E40-9C0D-C37FB4E4ABA6}" destId="{8828F206-A765-4041-A72B-12CC11E099AC}" srcOrd="6" destOrd="0" presId="urn:microsoft.com/office/officeart/2008/layout/LinedList"/>
    <dgm:cxn modelId="{F82CB049-F29E-4195-AE67-89A9CF718439}" type="presParOf" srcId="{8E5C6B24-2BD8-5E40-9C0D-C37FB4E4ABA6}" destId="{22069C23-2415-7849-8356-81B7A63D034F}" srcOrd="7" destOrd="0" presId="urn:microsoft.com/office/officeart/2008/layout/LinedList"/>
    <dgm:cxn modelId="{8C445734-C1A6-4997-AE94-CEF6A5E2E435}" type="presParOf" srcId="{22069C23-2415-7849-8356-81B7A63D034F}" destId="{52C86098-27F9-A948-9C41-2143CA2C8C31}" srcOrd="0" destOrd="0" presId="urn:microsoft.com/office/officeart/2008/layout/LinedList"/>
    <dgm:cxn modelId="{E947722B-7B88-44E7-BFB5-B43CF714C592}" type="presParOf" srcId="{22069C23-2415-7849-8356-81B7A63D034F}" destId="{B849D9A5-C7EA-EF40-B1A3-25E0753652BD}" srcOrd="1" destOrd="0" presId="urn:microsoft.com/office/officeart/2008/layout/LinedList"/>
    <dgm:cxn modelId="{3D7AF4F9-6A50-444C-B10D-30754724641C}" type="presParOf" srcId="{22069C23-2415-7849-8356-81B7A63D034F}" destId="{FFF6EA20-1C9A-D442-8BCC-EDA923861CEC}" srcOrd="2" destOrd="0" presId="urn:microsoft.com/office/officeart/2008/layout/LinedList"/>
    <dgm:cxn modelId="{50912B53-551D-4D37-BC00-134D0EC5ABF3}" type="presParOf" srcId="{8E5C6B24-2BD8-5E40-9C0D-C37FB4E4ABA6}" destId="{A34DD7AE-ED1D-EA4E-AF94-CB969D1B9471}" srcOrd="8" destOrd="0" presId="urn:microsoft.com/office/officeart/2008/layout/LinedList"/>
    <dgm:cxn modelId="{8CA11207-F727-4789-ACE6-7426151DDCA7}" type="presParOf" srcId="{8E5C6B24-2BD8-5E40-9C0D-C37FB4E4ABA6}" destId="{54C0F2C7-B617-EF4B-9389-CC80029123C2}" srcOrd="9" destOrd="0" presId="urn:microsoft.com/office/officeart/2008/layout/LinedList"/>
    <dgm:cxn modelId="{23BDC33D-2089-4AA4-9141-9A0D9C3D012D}" type="presParOf" srcId="{8E5C6B24-2BD8-5E40-9C0D-C37FB4E4ABA6}" destId="{592DAA95-71EA-4A4F-9623-B4253A2CF4C7}" srcOrd="10" destOrd="0" presId="urn:microsoft.com/office/officeart/2008/layout/LinedList"/>
    <dgm:cxn modelId="{A36ED069-EA37-442C-8DFA-C8C779604102}" type="presParOf" srcId="{592DAA95-71EA-4A4F-9623-B4253A2CF4C7}" destId="{A3535DC0-6982-436D-827A-14E984830746}" srcOrd="0" destOrd="0" presId="urn:microsoft.com/office/officeart/2008/layout/LinedList"/>
    <dgm:cxn modelId="{22E4E776-4BED-4AB5-9FBE-0D281F160933}" type="presParOf" srcId="{592DAA95-71EA-4A4F-9623-B4253A2CF4C7}" destId="{C9D6644A-50E1-4015-8A2D-22BF3E9A7315}" srcOrd="1" destOrd="0" presId="urn:microsoft.com/office/officeart/2008/layout/LinedList"/>
    <dgm:cxn modelId="{BA7BE22B-6B35-4DED-8026-C38138E87437}" type="presParOf" srcId="{592DAA95-71EA-4A4F-9623-B4253A2CF4C7}" destId="{A0E1C670-E8DF-44FD-ADA9-81879441914B}" srcOrd="2" destOrd="0" presId="urn:microsoft.com/office/officeart/2008/layout/LinedList"/>
    <dgm:cxn modelId="{1FA1AEF0-4578-4858-9478-EDF446855C1E}" type="presParOf" srcId="{8E5C6B24-2BD8-5E40-9C0D-C37FB4E4ABA6}" destId="{7CD91431-35EB-4033-BA7A-CABE760D2FDE}" srcOrd="11" destOrd="0" presId="urn:microsoft.com/office/officeart/2008/layout/LinedList"/>
    <dgm:cxn modelId="{3C2F96E5-290F-4CE7-BD8B-E1E16B150A25}" type="presParOf" srcId="{8E5C6B24-2BD8-5E40-9C0D-C37FB4E4ABA6}" destId="{E1C462D1-8C33-4274-B182-95521EBF529D}" srcOrd="12" destOrd="0" presId="urn:microsoft.com/office/officeart/2008/layout/LinedList"/>
    <dgm:cxn modelId="{6149147E-1D8E-434F-8344-901F17CB1B77}" type="presParOf" srcId="{8E5C6B24-2BD8-5E40-9C0D-C37FB4E4ABA6}" destId="{78FAD66E-B263-7B43-94EF-5BE170B79D8E}" srcOrd="13" destOrd="0" presId="urn:microsoft.com/office/officeart/2008/layout/LinedList"/>
    <dgm:cxn modelId="{14ED74DC-EC25-4718-B9FC-1175AC6DC987}" type="presParOf" srcId="{78FAD66E-B263-7B43-94EF-5BE170B79D8E}" destId="{B909FB04-86F9-F045-B34F-21D733A7B3C2}" srcOrd="0" destOrd="0" presId="urn:microsoft.com/office/officeart/2008/layout/LinedList"/>
    <dgm:cxn modelId="{38B71996-BA49-4C8A-9EAA-B223BB55CF22}" type="presParOf" srcId="{78FAD66E-B263-7B43-94EF-5BE170B79D8E}" destId="{BFBEC93C-E1C3-AB43-8E94-0B7C4051F9F6}" srcOrd="1" destOrd="0" presId="urn:microsoft.com/office/officeart/2008/layout/LinedList"/>
    <dgm:cxn modelId="{D0E01716-25BC-4E82-82B2-EDEEE27C2FA2}" type="presParOf" srcId="{78FAD66E-B263-7B43-94EF-5BE170B79D8E}" destId="{A5F1E0FB-B76A-D948-A30B-15D05928BF0D}" srcOrd="2" destOrd="0" presId="urn:microsoft.com/office/officeart/2008/layout/LinedList"/>
    <dgm:cxn modelId="{52DC13D1-2EDE-4076-9F37-29B0C4376AFF}" type="presParOf" srcId="{8E5C6B24-2BD8-5E40-9C0D-C37FB4E4ABA6}" destId="{8BF7A43D-0A2C-3740-B197-C3E2E791CE7B}" srcOrd="14" destOrd="0" presId="urn:microsoft.com/office/officeart/2008/layout/LinedList"/>
    <dgm:cxn modelId="{D52F5FA4-B133-4EFC-87F4-2D296742DAE3}" type="presParOf" srcId="{8E5C6B24-2BD8-5E40-9C0D-C37FB4E4ABA6}" destId="{FC901202-69A1-AD4C-9EAD-3FABB11E1C44}" srcOrd="15" destOrd="0" presId="urn:microsoft.com/office/officeart/2008/layout/LinedList"/>
    <dgm:cxn modelId="{C6E85B96-8108-4429-8A93-526E38A360E8}" type="presParOf" srcId="{8E5C6B24-2BD8-5E40-9C0D-C37FB4E4ABA6}" destId="{7E09A35B-B6BE-4BC4-B9FF-78A4D74B31E5}" srcOrd="16" destOrd="0" presId="urn:microsoft.com/office/officeart/2008/layout/LinedList"/>
    <dgm:cxn modelId="{EA44D496-F5C9-437E-9252-F9823E580393}" type="presParOf" srcId="{7E09A35B-B6BE-4BC4-B9FF-78A4D74B31E5}" destId="{FA82CA04-DBC3-45B9-B8A4-4BFAC919CD62}" srcOrd="0" destOrd="0" presId="urn:microsoft.com/office/officeart/2008/layout/LinedList"/>
    <dgm:cxn modelId="{A1965B5E-3883-4ECB-9ED6-97D5D2EB30D9}" type="presParOf" srcId="{7E09A35B-B6BE-4BC4-B9FF-78A4D74B31E5}" destId="{645F7DCA-887B-438D-9B7D-D622A1507269}" srcOrd="1" destOrd="0" presId="urn:microsoft.com/office/officeart/2008/layout/LinedList"/>
    <dgm:cxn modelId="{FFA0284F-394D-49FA-937E-BAF5F68E1292}" type="presParOf" srcId="{7E09A35B-B6BE-4BC4-B9FF-78A4D74B31E5}" destId="{7B920425-E865-4D24-A776-E13263903755}" srcOrd="2" destOrd="0" presId="urn:microsoft.com/office/officeart/2008/layout/LinedList"/>
    <dgm:cxn modelId="{AAB8A4DC-BC7B-4C8F-9982-5E1971B8921A}" type="presParOf" srcId="{8E5C6B24-2BD8-5E40-9C0D-C37FB4E4ABA6}" destId="{85BEEA29-4026-4E70-B45A-5E642ECFC895}" srcOrd="17" destOrd="0" presId="urn:microsoft.com/office/officeart/2008/layout/LinedList"/>
    <dgm:cxn modelId="{EB802C58-90BE-4FCB-8DB5-44109D981632}" type="presParOf" srcId="{8E5C6B24-2BD8-5E40-9C0D-C37FB4E4ABA6}" destId="{84631947-0021-4C77-AB8D-EB82CF4ECE4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Członkowie ZN zbierają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sprawdzają wypełnione karty odpowiedzi</a:t>
          </a: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66FF"/>
        </a:solidFill>
        <a:ln w="190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gm:spPr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ZN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pakuje karty odpowiedzi do zwrotnych kopert 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zakleja je w obecności zdającego</a:t>
          </a: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sporządza </a:t>
          </a:r>
          <a:r>
            <a:rPr lang="pl-P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protokół zbiorczy</a:t>
          </a: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z prze</a:t>
          </a:r>
          <a:r>
            <a:rPr lang="pl-PL" sz="1800" b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iegu części pisemnej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zabezpiecza</a:t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przechowuje koperty do czasu przekazania do OKE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przekazuje dokumentację w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sposób określony przez dyrektora OKE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53466" custRadScaleRad="1008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7944" custLinFactNeighborY="17312"/>
      <dgm:spPr/>
      <dgm:t>
        <a:bodyPr/>
        <a:lstStyle/>
        <a:p>
          <a:endParaRPr lang="pl-PL"/>
        </a:p>
      </dgm:t>
    </dgm:pt>
    <dgm:pt modelId="{57F25F1A-1D90-46AD-82DD-2CDBA39A1EEC}" type="pres">
      <dgm:prSet presAssocID="{B08106CF-00B4-4394-A194-8C64D0ABC1E7}" presName="nodeFollowingNodes" presStyleLbl="node1" presStyleIdx="1" presStyleCnt="5" custScaleX="181887" custScaleY="114405" custRadScaleRad="110611" custRadScaleInc="27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2" presStyleCnt="5" custScaleX="162582" custScaleY="123882" custRadScaleRad="129828" custRadScaleInc="-434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C1B73-0DE7-4621-85E0-F7607B465DAA}" type="pres">
      <dgm:prSet presAssocID="{92F3D7E0-0F96-450A-8F67-74892D3744E8}" presName="nodeFollowingNodes" presStyleLbl="node1" presStyleIdx="3" presStyleCnt="5" custScaleX="175409" custScaleY="115556" custRadScaleRad="129172" custRadScaleInc="353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AB102-B773-452E-A433-0E883A740D02}" type="pres">
      <dgm:prSet presAssocID="{E64A0339-88EA-4BDA-A5EB-BB4094A126EA}" presName="nodeFollowingNodes" presStyleLbl="node1" presStyleIdx="4" presStyleCnt="5" custScaleX="177927" custScaleY="113432" custRadScaleRad="104373" custRadScaleInc="-146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A376CEDE-9F80-4F0A-8BEF-97C2A2436DDB}" type="presOf" srcId="{E64A0339-88EA-4BDA-A5EB-BB4094A126EA}" destId="{6C1AB102-B773-452E-A433-0E883A740D02}" srcOrd="0" destOrd="0" presId="urn:microsoft.com/office/officeart/2005/8/layout/cycle3"/>
    <dgm:cxn modelId="{9973255A-4FF7-4238-A2E2-580AC1DD96E9}" type="presOf" srcId="{B08106CF-00B4-4394-A194-8C64D0ABC1E7}" destId="{57F25F1A-1D90-46AD-82DD-2CDBA39A1EEC}" srcOrd="0" destOrd="0" presId="urn:microsoft.com/office/officeart/2005/8/layout/cycle3"/>
    <dgm:cxn modelId="{71388952-AB62-4A1A-9573-D0288587F1D7}" type="presOf" srcId="{92F3D7E0-0F96-450A-8F67-74892D3744E8}" destId="{F1AC1B73-0DE7-4621-85E0-F7607B465DAA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2824CAC3-E060-4AD8-9C2B-96893FA9C0EF}" type="presOf" srcId="{7A0A3908-2262-44C7-8AC4-852538D549F3}" destId="{4E710461-7199-4938-BD8E-793194AC8D8F}" srcOrd="0" destOrd="0" presId="urn:microsoft.com/office/officeart/2005/8/layout/cycle3"/>
    <dgm:cxn modelId="{AB8BA7BE-9251-44DD-86E4-3E0E92A670A5}" type="presOf" srcId="{23B22A0C-1F02-490E-BEA7-16E699FE9617}" destId="{09BF70ED-5955-403D-9992-6E6ED5045FEF}" srcOrd="0" destOrd="0" presId="urn:microsoft.com/office/officeart/2005/8/layout/cycle3"/>
    <dgm:cxn modelId="{591DFAD8-4058-4E1D-ABDD-885B8C47D2DE}" type="presOf" srcId="{38653C71-A865-418A-9003-77893EFF21A2}" destId="{366787CD-0772-434A-B0CC-32152346AC32}" srcOrd="0" destOrd="0" presId="urn:microsoft.com/office/officeart/2005/8/layout/cycle3"/>
    <dgm:cxn modelId="{BB024D7E-45A0-4C72-A077-7A308AD65445}" type="presOf" srcId="{6DB89259-5B9D-47B7-8D14-4D1862305A95}" destId="{7957FABC-F49C-497D-A2C0-922F1EB95E75}" srcOrd="0" destOrd="0" presId="urn:microsoft.com/office/officeart/2005/8/layout/cycle3"/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498E0E1E-EA43-4900-A299-EA319658D989}" type="presParOf" srcId="{366787CD-0772-434A-B0CC-32152346AC32}" destId="{9A75ECA8-314D-48E3-9E03-BCA7149D04B8}" srcOrd="0" destOrd="0" presId="urn:microsoft.com/office/officeart/2005/8/layout/cycle3"/>
    <dgm:cxn modelId="{CB21A06B-2D8A-4568-B788-4ACA0F8642D4}" type="presParOf" srcId="{9A75ECA8-314D-48E3-9E03-BCA7149D04B8}" destId="{7957FABC-F49C-497D-A2C0-922F1EB95E75}" srcOrd="0" destOrd="0" presId="urn:microsoft.com/office/officeart/2005/8/layout/cycle3"/>
    <dgm:cxn modelId="{4D5C440E-8D82-413D-B662-DDC3F92DB587}" type="presParOf" srcId="{9A75ECA8-314D-48E3-9E03-BCA7149D04B8}" destId="{09BF70ED-5955-403D-9992-6E6ED5045FEF}" srcOrd="1" destOrd="0" presId="urn:microsoft.com/office/officeart/2005/8/layout/cycle3"/>
    <dgm:cxn modelId="{C2314D37-4749-4A48-B659-BE5825D5A4C2}" type="presParOf" srcId="{9A75ECA8-314D-48E3-9E03-BCA7149D04B8}" destId="{57F25F1A-1D90-46AD-82DD-2CDBA39A1EEC}" srcOrd="2" destOrd="0" presId="urn:microsoft.com/office/officeart/2005/8/layout/cycle3"/>
    <dgm:cxn modelId="{F2541782-3EE7-4C54-A740-D9046369ADD3}" type="presParOf" srcId="{9A75ECA8-314D-48E3-9E03-BCA7149D04B8}" destId="{4E710461-7199-4938-BD8E-793194AC8D8F}" srcOrd="3" destOrd="0" presId="urn:microsoft.com/office/officeart/2005/8/layout/cycle3"/>
    <dgm:cxn modelId="{61052431-390A-4B94-9ECF-D87E55416A3E}" type="presParOf" srcId="{9A75ECA8-314D-48E3-9E03-BCA7149D04B8}" destId="{F1AC1B73-0DE7-4621-85E0-F7607B465DAA}" srcOrd="4" destOrd="0" presId="urn:microsoft.com/office/officeart/2005/8/layout/cycle3"/>
    <dgm:cxn modelId="{3640360F-D638-4196-A8F6-C89418B210E3}" type="presParOf" srcId="{9A75ECA8-314D-48E3-9E03-BCA7149D04B8}" destId="{6C1AB102-B773-452E-A433-0E883A740D02}" srcOrd="5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/>
      <dgm:t>
        <a:bodyPr/>
        <a:lstStyle/>
        <a:p>
          <a:pPr algn="just"/>
          <a:r>
            <a:rPr lang="pl-PL" sz="2400" dirty="0">
              <a:latin typeface="+mn-lt"/>
            </a:rPr>
            <a:t>Dla </a:t>
          </a:r>
          <a:r>
            <a:rPr lang="pl-PL" sz="2400" b="1" dirty="0">
              <a:latin typeface="+mn-lt"/>
            </a:rPr>
            <a:t>Formuły 2012 nie przeprowadza się </a:t>
          </a:r>
          <a:r>
            <a:rPr lang="pl-PL" sz="2400" b="0" dirty="0">
              <a:latin typeface="+mn-lt"/>
            </a:rPr>
            <a:t>egzaminu w formie elektronicznej</a:t>
          </a:r>
          <a:endParaRPr lang="pl-PL" sz="2400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/>
      <dgm:t>
        <a:bodyPr anchor="ctr"/>
        <a:lstStyle/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pl-PL" sz="2400" b="0" strike="noStrike" baseline="0" dirty="0">
              <a:latin typeface="+mn-lt"/>
            </a:rPr>
            <a:t>Dla </a:t>
          </a:r>
          <a:r>
            <a:rPr lang="pl-PL" sz="2400" b="1" strike="noStrike" baseline="0" dirty="0">
              <a:latin typeface="+mn-lt"/>
            </a:rPr>
            <a:t>Formuły 2017 i 2019 </a:t>
          </a:r>
          <a:r>
            <a:rPr lang="pl-PL" sz="2400" b="0" strike="noStrike" baseline="0" dirty="0">
              <a:latin typeface="+mn-lt"/>
            </a:rPr>
            <a:t>Centralna Komisja Egzaminacyjna przygotowała instrukcje oraz filmy instruktażowe z webinariów</a:t>
          </a:r>
        </a:p>
        <a:p>
          <a:pPr algn="ctr"/>
          <a:endParaRPr lang="pl-PL" sz="2000" dirty="0">
            <a:latin typeface="+mn-lt"/>
          </a:endParaRPr>
        </a:p>
        <a:p>
          <a:pPr algn="ctr"/>
          <a:endParaRPr lang="pl-PL" sz="2000" dirty="0">
            <a:latin typeface="+mn-lt"/>
          </a:endParaRPr>
        </a:p>
        <a:p>
          <a:pPr algn="ctr"/>
          <a:r>
            <a:rPr lang="pl-PL" sz="2000" dirty="0">
              <a:solidFill>
                <a:srgbClr val="0066FF"/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Instrukcje oraz filmy instruktażowe z webinariów</a:t>
          </a:r>
          <a:endParaRPr lang="pl-PL" sz="2000" dirty="0">
            <a:solidFill>
              <a:srgbClr val="0066FF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3B6EFC9-7379-4A6D-B3AC-1B76FAFF93D9}" type="pres">
      <dgm:prSet presAssocID="{EAB971C2-7BBA-1D4F-ADB8-1659E53359EC}" presName="thickLine" presStyleLbl="alignNode1" presStyleIdx="0" presStyleCnt="2" custLinFactNeighborY="-6520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22487" custLinFactNeighborY="2436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1" presStyleCnt="2" custLinFactNeighborX="-121" custLinFactNeighborY="10708"/>
      <dgm:spPr/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1" presStyleCnt="2" custAng="0" custScaleY="59950" custLinFactNeighborY="-2292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9FDD998D-4A1A-4724-AC33-41AF22B10D0F}" type="presOf" srcId="{E2DD35E9-A3B7-A843-B698-8595821E4A95}" destId="{7BC06908-0418-40EC-B579-7D365FF50B5C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210F1057-AC64-4116-8611-7A7D394E9603}" type="presOf" srcId="{EAB971C2-7BBA-1D4F-ADB8-1659E53359EC}" destId="{CF7D60CA-2ADC-48BD-9E46-77E6AC47E891}" srcOrd="0" destOrd="0" presId="urn:microsoft.com/office/officeart/2008/layout/LinedList"/>
    <dgm:cxn modelId="{30ABD595-45F7-4D88-9181-64FFB39769B3}" type="presOf" srcId="{2E6C16F3-1F83-B54E-8DB0-6F43FBCDB4F6}" destId="{5098F3FB-49B8-4C7E-AC01-27E5BA6F9359}" srcOrd="0" destOrd="0" presId="urn:microsoft.com/office/officeart/2008/layout/LinedList"/>
    <dgm:cxn modelId="{42E76524-4C09-474B-9B68-621493B202FF}" type="presParOf" srcId="{5098F3FB-49B8-4C7E-AC01-27E5BA6F9359}" destId="{E3B6EFC9-7379-4A6D-B3AC-1B76FAFF93D9}" srcOrd="0" destOrd="0" presId="urn:microsoft.com/office/officeart/2008/layout/LinedList"/>
    <dgm:cxn modelId="{1D12859C-B42E-45A2-8927-7021F8F30535}" type="presParOf" srcId="{5098F3FB-49B8-4C7E-AC01-27E5BA6F9359}" destId="{D8886387-C7E8-4E44-8141-790C9814F8B1}" srcOrd="1" destOrd="0" presId="urn:microsoft.com/office/officeart/2008/layout/LinedList"/>
    <dgm:cxn modelId="{CEF4C9BE-D87A-4FEC-8034-8DB45FC0A08E}" type="presParOf" srcId="{D8886387-C7E8-4E44-8141-790C9814F8B1}" destId="{CF7D60CA-2ADC-48BD-9E46-77E6AC47E891}" srcOrd="0" destOrd="0" presId="urn:microsoft.com/office/officeart/2008/layout/LinedList"/>
    <dgm:cxn modelId="{2DA61CFF-A318-4DC3-8031-C6B033EE6B97}" type="presParOf" srcId="{D8886387-C7E8-4E44-8141-790C9814F8B1}" destId="{FD0B1BE2-D4C8-4151-A603-6D9566EDB3C9}" srcOrd="1" destOrd="0" presId="urn:microsoft.com/office/officeart/2008/layout/LinedList"/>
    <dgm:cxn modelId="{FFFD3351-FF86-40B0-9F1C-703DF7D59284}" type="presParOf" srcId="{5098F3FB-49B8-4C7E-AC01-27E5BA6F9359}" destId="{AD9E8A93-2ABF-433B-8F47-7B1F2CB825C7}" srcOrd="2" destOrd="0" presId="urn:microsoft.com/office/officeart/2008/layout/LinedList"/>
    <dgm:cxn modelId="{1DA98A76-490F-4325-ACEC-498BA690BADD}" type="presParOf" srcId="{5098F3FB-49B8-4C7E-AC01-27E5BA6F9359}" destId="{E80B5E87-71F7-4F7D-8899-4F95621DF4DF}" srcOrd="3" destOrd="0" presId="urn:microsoft.com/office/officeart/2008/layout/LinedList"/>
    <dgm:cxn modelId="{EF83CB24-D5F4-4E73-963C-6D141C53DD92}" type="presParOf" srcId="{E80B5E87-71F7-4F7D-8899-4F95621DF4DF}" destId="{7BC06908-0418-40EC-B579-7D365FF50B5C}" srcOrd="0" destOrd="0" presId="urn:microsoft.com/office/officeart/2008/layout/LinedList"/>
    <dgm:cxn modelId="{30AB46A9-7D8F-45C1-AE74-C89FD1A9340A}" type="presParOf" srcId="{E80B5E87-71F7-4F7D-8899-4F95621DF4DF}" destId="{D82E7685-BA14-4DD9-A858-167B64D07EDE}" srcOrd="1" destOrd="0" presId="urn:microsoft.com/office/officeart/2008/layout/Lin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PRAKTYCZNA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274638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Kierowanie pracą zespołu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 w="101600">
          <a:solidFill>
            <a:srgbClr val="0066FF"/>
          </a:solidFill>
        </a:ln>
      </dgm:spPr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EAB971C2-7BBA-1D4F-ADB8-1659E53359EC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Przygotowanie wyposażenia stanowisk egzaminacyjnych </a:t>
          </a:r>
          <a:b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i materiałów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182563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Nadzorowanie przygotowania </a:t>
          </a:r>
          <a:r>
            <a:rPr lang="pl-PL" sz="2000" dirty="0" err="1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sal</a:t>
          </a: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 egzaminacyjnych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92075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do wymogów bhp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3D2D64D-82D9-4BCC-A6A8-0EF66542AEB8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obecności asystenta technicznego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538276B8-BB68-40AD-AE2E-316CBD5ACDE9}" type="parTrans" cxnId="{36EDA934-2C39-426A-8D77-B435F37D715B}">
      <dgm:prSet/>
      <dgm:spPr/>
      <dgm:t>
        <a:bodyPr/>
        <a:lstStyle/>
        <a:p>
          <a:endParaRPr lang="pl-PL"/>
        </a:p>
      </dgm:t>
    </dgm:pt>
    <dgm:pt modelId="{4BE69E14-91EC-424F-909B-544FFA49938D}" type="sibTrans" cxnId="{36EDA934-2C39-426A-8D77-B435F37D715B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6"/>
      <dgm:spPr/>
    </dgm:pt>
    <dgm:pt modelId="{F90D3A82-6028-0343-8B61-2827A78EA6EA}" type="pres">
      <dgm:prSet presAssocID="{2E6C16F3-1F83-B54E-8DB0-6F43FBCDB4F6}" presName="conn" presStyleLbl="parChTrans1D2" presStyleIdx="0" presStyleCnt="1" custScaleX="89274" custScaleY="89344" custLinFactNeighborX="5790" custLinFactNeighborY="-1320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6"/>
      <dgm:spPr/>
    </dgm:pt>
    <dgm:pt modelId="{20DCCB05-FEF3-5541-A349-CC1930EC48DF}" type="pres">
      <dgm:prSet presAssocID="{2E6C16F3-1F83-B54E-8DB0-6F43FBCDB4F6}" presName="dstNode" presStyleLbl="node1" presStyleIdx="0" presStyleCnt="6"/>
      <dgm:spPr/>
    </dgm:pt>
    <dgm:pt modelId="{FDB1BF3B-F9BA-2B45-9E6D-CDD371A790E2}" type="pres">
      <dgm:prSet presAssocID="{A111571A-B5B4-174B-9947-9572DD53D956}" presName="text_1" presStyleLbl="node1" presStyleIdx="0" presStyleCnt="6" custScaleX="94227" custScaleY="105406" custLinFactNeighborX="-1077" custLinFactNeighborY="-242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6" custLinFactNeighborX="-373" custLinFactNeighborY="-23904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F92F6B71-76FA-9E49-8AA7-20116C6D2D0B}" type="pres">
      <dgm:prSet presAssocID="{EAB971C2-7BBA-1D4F-ADB8-1659E53359EC}" presName="text_2" presStyleLbl="node1" presStyleIdx="1" presStyleCnt="6" custScaleX="93569" custScaleY="105406" custLinFactNeighborX="-1029" custLinFactNeighborY="-243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6" custLinFactNeighborX="-5312" custLinFactNeighborY="-1817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55331049-54FC-C247-BEE7-EDE99204A231}" type="pres">
      <dgm:prSet presAssocID="{E2DD35E9-A3B7-A843-B698-8595821E4A95}" presName="text_3" presStyleLbl="node1" presStyleIdx="2" presStyleCnt="6" custScaleX="93575" custScaleY="105406" custLinFactNeighborX="-749" custLinFactNeighborY="-151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53AEF7-804F-9140-9CC3-547C54204542}" type="pres">
      <dgm:prSet presAssocID="{E2DD35E9-A3B7-A843-B698-8595821E4A95}" presName="accent_3" presStyleCnt="0"/>
      <dgm:spPr/>
    </dgm:pt>
    <dgm:pt modelId="{F0353DE5-0BC6-ED47-B872-30C286F1A2F8}" type="pres">
      <dgm:prSet presAssocID="{E2DD35E9-A3B7-A843-B698-8595821E4A95}" presName="accentRepeatNode" presStyleLbl="solidFgAcc1" presStyleIdx="2" presStyleCnt="6" custLinFactNeighborX="4218" custLinFactNeighborY="-1432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D0B99032-0912-0349-B3E8-591E6722C6C2}" type="pres">
      <dgm:prSet presAssocID="{7BDDD5BC-4B2D-944E-A524-08C8EFC92CC3}" presName="text_4" presStyleLbl="node1" presStyleIdx="3" presStyleCnt="6" custScaleX="93951" custScaleY="99652" custLinFactNeighborX="-702" custLinFactNeighborY="-130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6C970F-906A-0E41-98ED-CD7F8D93C162}" type="pres">
      <dgm:prSet presAssocID="{7BDDD5BC-4B2D-944E-A524-08C8EFC92CC3}" presName="accent_4" presStyleCnt="0"/>
      <dgm:spPr/>
    </dgm:pt>
    <dgm:pt modelId="{FDB2626C-84D2-024F-8AE7-7F83D166F239}" type="pres">
      <dgm:prSet presAssocID="{7BDDD5BC-4B2D-944E-A524-08C8EFC92CC3}" presName="accentRepeatNode" presStyleLbl="solidFgAcc1" presStyleIdx="3" presStyleCnt="6" custLinFactNeighborX="-1280" custLinFactNeighborY="-11952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FF2DF248-7038-44E2-A7F5-0D07E7B68F76}" type="pres">
      <dgm:prSet presAssocID="{0896A106-2D69-4AA9-A388-55A43E39DC8B}" presName="text_5" presStyleLbl="node1" presStyleIdx="4" presStyleCnt="6" custScaleX="94499" custScaleY="109241" custLinFactNeighborX="-1011" custLinFactNeighborY="-105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AD735A-E816-479B-A511-CD3AC33D8FC3}" type="pres">
      <dgm:prSet presAssocID="{0896A106-2D69-4AA9-A388-55A43E39DC8B}" presName="accent_5" presStyleCnt="0"/>
      <dgm:spPr/>
    </dgm:pt>
    <dgm:pt modelId="{AF001C0D-F0B0-4B35-9CDE-45CB8169B154}" type="pres">
      <dgm:prSet presAssocID="{0896A106-2D69-4AA9-A388-55A43E39DC8B}" presName="accentRepeatNode" presStyleLbl="solidFgAcc1" presStyleIdx="4" presStyleCnt="6" custLinFactNeighborX="10624" custLinFactNeighborY="-13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B4C36E5B-C79C-4D79-9498-A783FDE1EDF8}" type="pres">
      <dgm:prSet presAssocID="{33D2D64D-82D9-4BCC-A6A8-0EF66542AEB8}" presName="text_6" presStyleLbl="node1" presStyleIdx="5" presStyleCnt="6" custScaleX="95281" custLinFactNeighborX="-870" custLinFactNeighborY="-2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DF6753-CF83-4F17-872F-4FD45726C5CD}" type="pres">
      <dgm:prSet presAssocID="{33D2D64D-82D9-4BCC-A6A8-0EF66542AEB8}" presName="accent_6" presStyleCnt="0"/>
      <dgm:spPr/>
    </dgm:pt>
    <dgm:pt modelId="{4154F771-A6D6-4E82-9F27-13A3DE476BAF}" type="pres">
      <dgm:prSet presAssocID="{33D2D64D-82D9-4BCC-A6A8-0EF66542AEB8}" presName="accentRepeatNode" presStyleLbl="solidFgAcc1" presStyleIdx="5" presStyleCnt="6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</dgm:ptLst>
  <dgm:cxnLst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36EDA934-2C39-426A-8D77-B435F37D715B}" srcId="{2E6C16F3-1F83-B54E-8DB0-6F43FBCDB4F6}" destId="{33D2D64D-82D9-4BCC-A6A8-0EF66542AEB8}" srcOrd="5" destOrd="0" parTransId="{538276B8-BB68-40AD-AE2E-316CBD5ACDE9}" sibTransId="{4BE69E14-91EC-424F-909B-544FFA49938D}"/>
    <dgm:cxn modelId="{5B67CCD4-85B6-4FD1-B20B-46E703C2E6EB}" type="presOf" srcId="{11C5257B-6150-E442-B07A-86E06D8654DA}" destId="{F90D3A82-6028-0343-8B61-2827A78EA6EA}" srcOrd="0" destOrd="0" presId="urn:microsoft.com/office/officeart/2008/layout/VerticalCurvedList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A48DD06E-FEE5-4B1B-8332-8098D6989E75}" type="presOf" srcId="{A111571A-B5B4-174B-9947-9572DD53D956}" destId="{FDB1BF3B-F9BA-2B45-9E6D-CDD371A790E2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7F1A20EC-6072-425D-8858-332EE57A527A}" type="presOf" srcId="{EAB971C2-7BBA-1D4F-ADB8-1659E53359EC}" destId="{F92F6B71-76FA-9E49-8AA7-20116C6D2D0B}" srcOrd="0" destOrd="0" presId="urn:microsoft.com/office/officeart/2008/layout/VerticalCurvedList"/>
    <dgm:cxn modelId="{5468974E-A839-426E-8D1C-D3668B275369}" type="presOf" srcId="{33D2D64D-82D9-4BCC-A6A8-0EF66542AEB8}" destId="{B4C36E5B-C79C-4D79-9498-A783FDE1EDF8}" srcOrd="0" destOrd="0" presId="urn:microsoft.com/office/officeart/2008/layout/VerticalCurvedList"/>
    <dgm:cxn modelId="{94C70A55-9741-4994-933C-835175C9EB01}" type="presOf" srcId="{7BDDD5BC-4B2D-944E-A524-08C8EFC92CC3}" destId="{D0B99032-0912-0349-B3E8-591E6722C6C2}" srcOrd="0" destOrd="0" presId="urn:microsoft.com/office/officeart/2008/layout/VerticalCurv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D0B52EE1-123A-42A6-9B95-F380A2F1D8E7}" srcId="{2E6C16F3-1F83-B54E-8DB0-6F43FBCDB4F6}" destId="{0896A106-2D69-4AA9-A388-55A43E39DC8B}" srcOrd="4" destOrd="0" parTransId="{02148A9C-590B-434E-B9C8-C89ACA096683}" sibTransId="{F6A1CDB8-647E-4471-83F4-AD60F0883BBD}"/>
    <dgm:cxn modelId="{88D278D9-BA7D-42E3-98DA-632D7B53105F}" type="presOf" srcId="{0896A106-2D69-4AA9-A388-55A43E39DC8B}" destId="{FF2DF248-7038-44E2-A7F5-0D07E7B68F76}" srcOrd="0" destOrd="0" presId="urn:microsoft.com/office/officeart/2008/layout/VerticalCurvedList"/>
    <dgm:cxn modelId="{42EFFC51-A3E4-483E-B675-E69318ADDA6F}" type="presOf" srcId="{E2DD35E9-A3B7-A843-B698-8595821E4A95}" destId="{55331049-54FC-C247-BEE7-EDE99204A231}" srcOrd="0" destOrd="0" presId="urn:microsoft.com/office/officeart/2008/layout/VerticalCurvedList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9E1A3E2B-0B3B-4D82-90C3-C11FF271E2C8}" type="presParOf" srcId="{CBB8E103-D8AC-5C4D-9C51-030E6167566F}" destId="{FDB1BF3B-F9BA-2B45-9E6D-CDD371A790E2}" srcOrd="1" destOrd="0" presId="urn:microsoft.com/office/officeart/2008/layout/VerticalCurvedList"/>
    <dgm:cxn modelId="{DE673EAA-307F-418E-94E4-CDAD0061A9F0}" type="presParOf" srcId="{CBB8E103-D8AC-5C4D-9C51-030E6167566F}" destId="{B525CC8B-9E92-B646-8904-DC28F2CCAE3E}" srcOrd="2" destOrd="0" presId="urn:microsoft.com/office/officeart/2008/layout/VerticalCurvedList"/>
    <dgm:cxn modelId="{14B03547-3F43-4B4D-9689-0995873CC5CD}" type="presParOf" srcId="{B525CC8B-9E92-B646-8904-DC28F2CCAE3E}" destId="{47F48A9F-5DCB-8947-B735-4862804A2097}" srcOrd="0" destOrd="0" presId="urn:microsoft.com/office/officeart/2008/layout/VerticalCurvedList"/>
    <dgm:cxn modelId="{C6940B2F-D567-4039-8983-5754B6FB4CC7}" type="presParOf" srcId="{CBB8E103-D8AC-5C4D-9C51-030E6167566F}" destId="{F92F6B71-76FA-9E49-8AA7-20116C6D2D0B}" srcOrd="3" destOrd="0" presId="urn:microsoft.com/office/officeart/2008/layout/VerticalCurvedList"/>
    <dgm:cxn modelId="{30891459-DD84-40C6-B60F-71D28628EB25}" type="presParOf" srcId="{CBB8E103-D8AC-5C4D-9C51-030E6167566F}" destId="{DB398840-EDDE-B14F-827F-63ED99F091C7}" srcOrd="4" destOrd="0" presId="urn:microsoft.com/office/officeart/2008/layout/VerticalCurvedList"/>
    <dgm:cxn modelId="{7FE9271E-FAFC-4AAB-A284-54878D9E9D5B}" type="presParOf" srcId="{DB398840-EDDE-B14F-827F-63ED99F091C7}" destId="{8C566DEA-6A22-C34F-8DDC-DE434903F84E}" srcOrd="0" destOrd="0" presId="urn:microsoft.com/office/officeart/2008/layout/VerticalCurvedList"/>
    <dgm:cxn modelId="{5A5C032D-9C91-4D75-AA8B-19CE28B7BAA3}" type="presParOf" srcId="{CBB8E103-D8AC-5C4D-9C51-030E6167566F}" destId="{55331049-54FC-C247-BEE7-EDE99204A231}" srcOrd="5" destOrd="0" presId="urn:microsoft.com/office/officeart/2008/layout/VerticalCurvedList"/>
    <dgm:cxn modelId="{7EC90476-BB4D-407F-97F0-C0AA460B1785}" type="presParOf" srcId="{CBB8E103-D8AC-5C4D-9C51-030E6167566F}" destId="{4D53AEF7-804F-9140-9CC3-547C54204542}" srcOrd="6" destOrd="0" presId="urn:microsoft.com/office/officeart/2008/layout/VerticalCurvedList"/>
    <dgm:cxn modelId="{FA515EC6-681C-47F1-815C-963BB5BEB42D}" type="presParOf" srcId="{4D53AEF7-804F-9140-9CC3-547C54204542}" destId="{F0353DE5-0BC6-ED47-B872-30C286F1A2F8}" srcOrd="0" destOrd="0" presId="urn:microsoft.com/office/officeart/2008/layout/VerticalCurvedList"/>
    <dgm:cxn modelId="{47510F90-00DF-4900-ADE3-064C9AE4D1AD}" type="presParOf" srcId="{CBB8E103-D8AC-5C4D-9C51-030E6167566F}" destId="{D0B99032-0912-0349-B3E8-591E6722C6C2}" srcOrd="7" destOrd="0" presId="urn:microsoft.com/office/officeart/2008/layout/VerticalCurvedList"/>
    <dgm:cxn modelId="{11D7DF9E-C5B9-448E-BD65-7F7BABBC0FFA}" type="presParOf" srcId="{CBB8E103-D8AC-5C4D-9C51-030E6167566F}" destId="{966C970F-906A-0E41-98ED-CD7F8D93C162}" srcOrd="8" destOrd="0" presId="urn:microsoft.com/office/officeart/2008/layout/VerticalCurvedList"/>
    <dgm:cxn modelId="{DECFB59F-66BF-464D-B3E4-0552FC9B02DB}" type="presParOf" srcId="{966C970F-906A-0E41-98ED-CD7F8D93C162}" destId="{FDB2626C-84D2-024F-8AE7-7F83D166F239}" srcOrd="0" destOrd="0" presId="urn:microsoft.com/office/officeart/2008/layout/VerticalCurvedList"/>
    <dgm:cxn modelId="{1F06DF71-CEF4-409E-AED3-6A15B20808B8}" type="presParOf" srcId="{CBB8E103-D8AC-5C4D-9C51-030E6167566F}" destId="{FF2DF248-7038-44E2-A7F5-0D07E7B68F76}" srcOrd="9" destOrd="0" presId="urn:microsoft.com/office/officeart/2008/layout/VerticalCurvedList"/>
    <dgm:cxn modelId="{78F98FAF-BDE3-46A8-AFF1-14C1236C2DEA}" type="presParOf" srcId="{CBB8E103-D8AC-5C4D-9C51-030E6167566F}" destId="{42AD735A-E816-479B-A511-CD3AC33D8FC3}" srcOrd="10" destOrd="0" presId="urn:microsoft.com/office/officeart/2008/layout/VerticalCurvedList"/>
    <dgm:cxn modelId="{321584CD-A724-4DCC-BBE5-C8F617B0C4F8}" type="presParOf" srcId="{42AD735A-E816-479B-A511-CD3AC33D8FC3}" destId="{AF001C0D-F0B0-4B35-9CDE-45CB8169B154}" srcOrd="0" destOrd="0" presId="urn:microsoft.com/office/officeart/2008/layout/VerticalCurvedList"/>
    <dgm:cxn modelId="{C4791B8A-C0AF-45A8-8593-B1AFB0D6F821}" type="presParOf" srcId="{CBB8E103-D8AC-5C4D-9C51-030E6167566F}" destId="{B4C36E5B-C79C-4D79-9498-A783FDE1EDF8}" srcOrd="11" destOrd="0" presId="urn:microsoft.com/office/officeart/2008/layout/VerticalCurvedList"/>
    <dgm:cxn modelId="{EB6895F9-B30E-452B-9DC4-3EF602742777}" type="presParOf" srcId="{CBB8E103-D8AC-5C4D-9C51-030E6167566F}" destId="{C3DF6753-CF83-4F17-872F-4FD45726C5CD}" srcOrd="12" destOrd="0" presId="urn:microsoft.com/office/officeart/2008/layout/VerticalCurvedList"/>
    <dgm:cxn modelId="{5EB5A543-5451-460C-B87D-1FBB14FB0BFE}" type="presParOf" srcId="{C3DF6753-CF83-4F17-872F-4FD45726C5CD}" destId="{4154F771-A6D6-4E82-9F27-13A3DE476B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4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członków zespołu egzaminacyjnego (ZE)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zastępcę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215D67D5-C1CE-45B2-914E-4D1E555917C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zespoły nadzorujące przebieg części praktycznej (ZN)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9FC37AA-E7BD-4E96-9A95-D1D1641F3243}" type="par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1FB9117-9C3A-42EE-A73C-F651CDCA29F0}" type="sib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C9CBADB7-CC48-484F-84B5-FBC3A464B2C5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Wyznacza przewodniczących tych zespołów (PZN)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D727081-C08D-440B-820D-394244A4A79E}" type="par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60AA242E-907B-4C08-BCC1-40520BD76320}" type="sib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4861930C-C412-49C6-8A69-371C16D01757}" type="pres">
      <dgm:prSet presAssocID="{86D30D44-C812-4E7C-AE7A-E4E89BAD1E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826EBC-FB04-4617-948E-6806B7BEBC43}" type="pres">
      <dgm:prSet presAssocID="{C9CBADB7-CC48-484F-84B5-FBC3A464B2C5}" presName="boxAndChildren" presStyleCnt="0"/>
      <dgm:spPr/>
    </dgm:pt>
    <dgm:pt modelId="{3E2CF0EF-4B7D-4EC1-8D31-F472814BAA38}" type="pres">
      <dgm:prSet presAssocID="{C9CBADB7-CC48-484F-84B5-FBC3A464B2C5}" presName="parentTextBox" presStyleLbl="node1" presStyleIdx="0" presStyleCnt="4" custScaleY="82275" custLinFactNeighborY="919"/>
      <dgm:spPr/>
      <dgm:t>
        <a:bodyPr/>
        <a:lstStyle/>
        <a:p>
          <a:endParaRPr lang="pl-PL"/>
        </a:p>
      </dgm:t>
    </dgm:pt>
    <dgm:pt modelId="{33A89951-6C4D-4F4C-BF93-8A8B8211A5FB}" type="pres">
      <dgm:prSet presAssocID="{71FB9117-9C3A-42EE-A73C-F651CDCA29F0}" presName="sp" presStyleCnt="0"/>
      <dgm:spPr/>
    </dgm:pt>
    <dgm:pt modelId="{4102A0BB-B94A-4A5F-8EE5-0C8DC06192DA}" type="pres">
      <dgm:prSet presAssocID="{215D67D5-C1CE-45B2-914E-4D1E555917C9}" presName="arrowAndChildren" presStyleCnt="0"/>
      <dgm:spPr/>
    </dgm:pt>
    <dgm:pt modelId="{75F605FB-044E-464F-AD41-AFD677DD9456}" type="pres">
      <dgm:prSet presAssocID="{215D67D5-C1CE-45B2-914E-4D1E555917C9}" presName="parentTextArrow" presStyleLbl="node1" presStyleIdx="1" presStyleCnt="4" custScaleY="81468" custLinFactNeighborY="1177"/>
      <dgm:spPr/>
      <dgm:t>
        <a:bodyPr/>
        <a:lstStyle/>
        <a:p>
          <a:endParaRPr lang="pl-PL"/>
        </a:p>
      </dgm:t>
    </dgm:pt>
    <dgm:pt modelId="{2EB05119-A24E-4F34-B4FF-FDB09FA4631A}" type="pres">
      <dgm:prSet presAssocID="{BE7DFC8C-D49F-444F-BCBC-063F4EF928C9}" presName="sp" presStyleCnt="0"/>
      <dgm:spPr/>
    </dgm:pt>
    <dgm:pt modelId="{BB2D556A-145C-4DAA-9F08-6A5B65A1918D}" type="pres">
      <dgm:prSet presAssocID="{7B93E355-E901-4EAC-A329-6A81494A3DE9}" presName="arrowAndChildren" presStyleCnt="0"/>
      <dgm:spPr/>
    </dgm:pt>
    <dgm:pt modelId="{8E4A7287-3C92-4679-95F2-AFA6C3E8C070}" type="pres">
      <dgm:prSet presAssocID="{7B93E355-E901-4EAC-A329-6A81494A3DE9}" presName="parentTextArrow" presStyleLbl="node1" presStyleIdx="2" presStyleCnt="4" custScaleY="71546" custLinFactNeighborY="911"/>
      <dgm:spPr/>
      <dgm:t>
        <a:bodyPr/>
        <a:lstStyle/>
        <a:p>
          <a:endParaRPr lang="pl-PL"/>
        </a:p>
      </dgm:t>
    </dgm:pt>
    <dgm:pt modelId="{A8EE4373-9426-469D-8A13-5D4B96FF94DE}" type="pres">
      <dgm:prSet presAssocID="{DD247A3B-E0DD-4EB5-9C67-81ED28E05EFF}" presName="sp" presStyleCnt="0"/>
      <dgm:spPr/>
    </dgm:pt>
    <dgm:pt modelId="{9FEC8A87-FD90-4F05-9783-2DE8932069F0}" type="pres">
      <dgm:prSet presAssocID="{C8706C69-725F-4579-A76C-BE1BC50E1EBD}" presName="arrowAndChildren" presStyleCnt="0"/>
      <dgm:spPr/>
    </dgm:pt>
    <dgm:pt modelId="{811EEA85-003E-43F9-BB9B-FF2B0376B465}" type="pres">
      <dgm:prSet presAssocID="{C8706C69-725F-4579-A76C-BE1BC50E1EBD}" presName="parentTextArrow" presStyleLbl="node1" presStyleIdx="3" presStyleCnt="4" custScaleY="81466" custLinFactNeighborX="873" custLinFactNeighborY="-102"/>
      <dgm:spPr/>
      <dgm:t>
        <a:bodyPr/>
        <a:lstStyle/>
        <a:p>
          <a:endParaRPr lang="pl-PL"/>
        </a:p>
      </dgm:t>
    </dgm:pt>
  </dgm:ptLst>
  <dgm:cxnLst>
    <dgm:cxn modelId="{57AF1E11-F3A3-44F2-9462-AB7B28BC49CA}" srcId="{86D30D44-C812-4E7C-AE7A-E4E89BAD1E49}" destId="{C9CBADB7-CC48-484F-84B5-FBC3A464B2C5}" srcOrd="3" destOrd="0" parTransId="{FD727081-C08D-440B-820D-394244A4A79E}" sibTransId="{60AA242E-907B-4C08-BCC1-40520BD76320}"/>
    <dgm:cxn modelId="{4E37B14C-229A-4D46-8DA3-A14B40285754}" type="presOf" srcId="{C8706C69-725F-4579-A76C-BE1BC50E1EBD}" destId="{811EEA85-003E-43F9-BB9B-FF2B0376B465}" srcOrd="0" destOrd="0" presId="urn:microsoft.com/office/officeart/2005/8/layout/process4"/>
    <dgm:cxn modelId="{57D664B1-742A-4B6A-A04D-5AB0790C37A9}" type="presOf" srcId="{86D30D44-C812-4E7C-AE7A-E4E89BAD1E49}" destId="{4861930C-C412-49C6-8A69-371C16D01757}" srcOrd="0" destOrd="0" presId="urn:microsoft.com/office/officeart/2005/8/layout/process4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3976AF03-3BE3-477D-A87F-F8E959919647}" srcId="{86D30D44-C812-4E7C-AE7A-E4E89BAD1E49}" destId="{215D67D5-C1CE-45B2-914E-4D1E555917C9}" srcOrd="2" destOrd="0" parTransId="{F9FC37AA-E7BD-4E96-9A95-D1D1641F3243}" sibTransId="{71FB9117-9C3A-42EE-A73C-F651CDCA29F0}"/>
    <dgm:cxn modelId="{0936B4EB-FCD3-410A-B1D4-1B828E7EA1E9}" type="presOf" srcId="{C9CBADB7-CC48-484F-84B5-FBC3A464B2C5}" destId="{3E2CF0EF-4B7D-4EC1-8D31-F472814BAA38}" srcOrd="0" destOrd="0" presId="urn:microsoft.com/office/officeart/2005/8/layout/process4"/>
    <dgm:cxn modelId="{6965831E-E572-44D8-81CE-3E895EA86E27}" type="presOf" srcId="{7B93E355-E901-4EAC-A329-6A81494A3DE9}" destId="{8E4A7287-3C92-4679-95F2-AFA6C3E8C070}" srcOrd="0" destOrd="0" presId="urn:microsoft.com/office/officeart/2005/8/layout/process4"/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814EA638-2ADF-4E75-8BF2-12AC391D7DF8}" type="presOf" srcId="{215D67D5-C1CE-45B2-914E-4D1E555917C9}" destId="{75F605FB-044E-464F-AD41-AFD677DD9456}" srcOrd="0" destOrd="0" presId="urn:microsoft.com/office/officeart/2005/8/layout/process4"/>
    <dgm:cxn modelId="{D64C9BEB-D804-4CCC-8F10-D6987634482F}" type="presParOf" srcId="{4861930C-C412-49C6-8A69-371C16D01757}" destId="{9F826EBC-FB04-4617-948E-6806B7BEBC43}" srcOrd="0" destOrd="0" presId="urn:microsoft.com/office/officeart/2005/8/layout/process4"/>
    <dgm:cxn modelId="{273D6D22-89C3-4F9E-A6EE-FF37161F5574}" type="presParOf" srcId="{9F826EBC-FB04-4617-948E-6806B7BEBC43}" destId="{3E2CF0EF-4B7D-4EC1-8D31-F472814BAA38}" srcOrd="0" destOrd="0" presId="urn:microsoft.com/office/officeart/2005/8/layout/process4"/>
    <dgm:cxn modelId="{4CC3D825-D575-4FEC-ADA9-B257E45C181D}" type="presParOf" srcId="{4861930C-C412-49C6-8A69-371C16D01757}" destId="{33A89951-6C4D-4F4C-BF93-8A8B8211A5FB}" srcOrd="1" destOrd="0" presId="urn:microsoft.com/office/officeart/2005/8/layout/process4"/>
    <dgm:cxn modelId="{AB38A152-5A35-47DE-A6A7-B6792A81697E}" type="presParOf" srcId="{4861930C-C412-49C6-8A69-371C16D01757}" destId="{4102A0BB-B94A-4A5F-8EE5-0C8DC06192DA}" srcOrd="2" destOrd="0" presId="urn:microsoft.com/office/officeart/2005/8/layout/process4"/>
    <dgm:cxn modelId="{A7C34C89-783A-4130-8437-AA8406104C9C}" type="presParOf" srcId="{4102A0BB-B94A-4A5F-8EE5-0C8DC06192DA}" destId="{75F605FB-044E-464F-AD41-AFD677DD9456}" srcOrd="0" destOrd="0" presId="urn:microsoft.com/office/officeart/2005/8/layout/process4"/>
    <dgm:cxn modelId="{8B21C033-ADFE-4335-972E-D0E275CABFD3}" type="presParOf" srcId="{4861930C-C412-49C6-8A69-371C16D01757}" destId="{2EB05119-A24E-4F34-B4FF-FDB09FA4631A}" srcOrd="3" destOrd="0" presId="urn:microsoft.com/office/officeart/2005/8/layout/process4"/>
    <dgm:cxn modelId="{C5102A5F-9285-4074-866A-894D53B007A2}" type="presParOf" srcId="{4861930C-C412-49C6-8A69-371C16D01757}" destId="{BB2D556A-145C-4DAA-9F08-6A5B65A1918D}" srcOrd="4" destOrd="0" presId="urn:microsoft.com/office/officeart/2005/8/layout/process4"/>
    <dgm:cxn modelId="{ED560E26-2125-4D58-9EA5-5375F165E555}" type="presParOf" srcId="{BB2D556A-145C-4DAA-9F08-6A5B65A1918D}" destId="{8E4A7287-3C92-4679-95F2-AFA6C3E8C070}" srcOrd="0" destOrd="0" presId="urn:microsoft.com/office/officeart/2005/8/layout/process4"/>
    <dgm:cxn modelId="{BACF38A6-C785-4E89-8F7E-4F88C0EBBFAF}" type="presParOf" srcId="{4861930C-C412-49C6-8A69-371C16D01757}" destId="{A8EE4373-9426-469D-8A13-5D4B96FF94DE}" srcOrd="5" destOrd="0" presId="urn:microsoft.com/office/officeart/2005/8/layout/process4"/>
    <dgm:cxn modelId="{DFD1C221-0FB0-4A6C-A731-00CFE9F73982}" type="presParOf" srcId="{4861930C-C412-49C6-8A69-371C16D01757}" destId="{9FEC8A87-FD90-4F05-9783-2DE8932069F0}" srcOrd="6" destOrd="0" presId="urn:microsoft.com/office/officeart/2005/8/layout/process4"/>
    <dgm:cxn modelId="{A0EA880A-AAF7-417B-A743-C000B2349FE7}" type="presParOf" srcId="{9FEC8A87-FD90-4F05-9783-2DE8932069F0}" destId="{811EEA85-003E-43F9-BB9B-FF2B0376B465}" srcOrd="0" destOrd="0" presId="urn:microsoft.com/office/officeart/2005/8/layout/process4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sz="3400" b="1" dirty="0">
              <a:solidFill>
                <a:srgbClr val="000099"/>
              </a:solidFill>
              <a:cs typeface="Segoe UI Semibold" panose="020B0702040204020203" pitchFamily="34" charset="0"/>
            </a:rPr>
            <a:t>SYSTEM SIOEPKZ – FORMUŁA 2017 i 2019</a:t>
          </a:r>
          <a:endParaRPr lang="pl-PL" sz="34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31897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69914" custScaleX="132505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W SIOEPKZ dla identyfikatora szkoły/placówki jest tylko jedna rola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Dyrektor OE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. Jeżeli dyrektor zakłada kolejne konto, to powinien założyć </a:t>
          </a:r>
          <a:br>
            <a:rPr lang="pl-PL" sz="2000" b="0" dirty="0">
              <a:latin typeface="+mn-lt"/>
              <a:cs typeface="Segoe UI Semibold" panose="020B0702040204020203" pitchFamily="34" charset="0"/>
            </a:rPr>
          </a:br>
          <a:r>
            <a:rPr lang="pl-PL" sz="2000" b="0" dirty="0">
              <a:latin typeface="+mn-lt"/>
              <a:cs typeface="Segoe UI Semibold" panose="020B0702040204020203" pitchFamily="34" charset="0"/>
            </a:rPr>
            <a:t>je z rolą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Pracownik OE 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Dyrektor OE,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Pracownik OE oraz Egzaminatorzy </a:t>
          </a:r>
          <a:r>
            <a:rPr lang="pl-PL" sz="20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włączoną notyfikację, podany nr telefonu komórkowego oraz adres e-mail</a:t>
          </a: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Dane kontaktowe </a:t>
          </a:r>
          <a:r>
            <a:rPr lang="pl-PL" sz="20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SIOEPKZ należy aktualizować przed każdą sesją egzaminacyjną</a:t>
          </a:r>
          <a:endParaRPr lang="pl-PL" sz="2000" b="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C9C686C1-9744-44B7-AD66-50861D945EA1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Egzaminatorzy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podane wszystkie miejsca zatrudnienia </a:t>
          </a:r>
        </a:p>
      </dgm:t>
    </dgm:pt>
    <dgm:pt modelId="{8D058BAB-54D6-402A-A99C-733E748DD42B}" type="parTrans" cxnId="{1EA1AD98-C422-4CC4-8A71-F81EADF60876}">
      <dgm:prSet/>
      <dgm:spPr/>
      <dgm:t>
        <a:bodyPr/>
        <a:lstStyle/>
        <a:p>
          <a:endParaRPr lang="pl-PL"/>
        </a:p>
      </dgm:t>
    </dgm:pt>
    <dgm:pt modelId="{8E5F7C52-0923-4D47-8F09-77E760301E57}" type="sibTrans" cxnId="{1EA1AD98-C422-4CC4-8A71-F81EADF60876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4" custLinFactNeighborY="-65255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4" custAng="0" custScaleY="14861" custLinFactNeighborX="-60" custLinFactNeighborY="193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4" custLinFactNeighborY="331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4" custScaleY="19563" custLinFactNeighborY="8835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6944EA27-4D39-44D8-B8BD-0AE625F1A2FD}" type="pres">
      <dgm:prSet presAssocID="{C9C686C1-9744-44B7-AD66-50861D945EA1}" presName="thickLine" presStyleLbl="alignNode1" presStyleIdx="2" presStyleCnt="4" custLinFactNeighborY="67122"/>
      <dgm:spPr/>
    </dgm:pt>
    <dgm:pt modelId="{90891376-4601-4650-BD25-F1920F5A3DCA}" type="pres">
      <dgm:prSet presAssocID="{C9C686C1-9744-44B7-AD66-50861D945EA1}" presName="horz1" presStyleCnt="0"/>
      <dgm:spPr/>
    </dgm:pt>
    <dgm:pt modelId="{E7DD8CEC-B64A-440E-AF3C-2C588CB7A829}" type="pres">
      <dgm:prSet presAssocID="{C9C686C1-9744-44B7-AD66-50861D945EA1}" presName="tx1" presStyleLbl="revTx" presStyleIdx="2" presStyleCnt="4" custScaleY="16550" custLinFactNeighborY="11533"/>
      <dgm:spPr/>
      <dgm:t>
        <a:bodyPr/>
        <a:lstStyle/>
        <a:p>
          <a:endParaRPr lang="pl-PL"/>
        </a:p>
      </dgm:t>
    </dgm:pt>
    <dgm:pt modelId="{E26D74FF-93C9-4BC7-AA8F-D5C11733D704}" type="pres">
      <dgm:prSet presAssocID="{C9C686C1-9744-44B7-AD66-50861D945EA1}" presName="vert1" presStyleCnt="0"/>
      <dgm:spPr/>
    </dgm:pt>
    <dgm:pt modelId="{AD9E8A93-2ABF-433B-8F47-7B1F2CB825C7}" type="pres">
      <dgm:prSet presAssocID="{E2DD35E9-A3B7-A843-B698-8595821E4A95}" presName="thickLine" presStyleLbl="alignNode1" presStyleIdx="3" presStyleCnt="4" custLinFactNeighborY="66423"/>
      <dgm:spPr/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3" presStyleCnt="4" custScaleY="20262" custLinFactNeighborX="-60" custLinFactNeighborY="22100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F2265A54-2659-4047-A43D-3BE1B895DBBB}" type="presOf" srcId="{EAB971C2-7BBA-1D4F-ADB8-1659E53359EC}" destId="{CF7D60CA-2ADC-48BD-9E46-77E6AC47E891}" srcOrd="0" destOrd="0" presId="urn:microsoft.com/office/officeart/2008/layout/LinedList"/>
    <dgm:cxn modelId="{44120E29-EC82-4D94-9D26-894A26CAC0C5}" type="presOf" srcId="{E2DD35E9-A3B7-A843-B698-8595821E4A95}" destId="{7BC06908-0418-40EC-B579-7D365FF50B5C}" srcOrd="0" destOrd="0" presId="urn:microsoft.com/office/officeart/2008/layout/LinedList"/>
    <dgm:cxn modelId="{38A4B781-DC9C-4317-BA07-AE430F940AF4}" type="presOf" srcId="{2E6C16F3-1F83-B54E-8DB0-6F43FBCDB4F6}" destId="{5098F3FB-49B8-4C7E-AC01-27E5BA6F935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40A39B49-4A27-42D8-BB8C-F7A57945A7BF}" type="presOf" srcId="{A111571A-B5B4-174B-9947-9572DD53D956}" destId="{F8EF69FF-67B0-4A87-B078-63C933499915}" srcOrd="0" destOrd="0" presId="urn:microsoft.com/office/officeart/2008/layout/LinedList"/>
    <dgm:cxn modelId="{1EA1AD98-C422-4CC4-8A71-F81EADF60876}" srcId="{2E6C16F3-1F83-B54E-8DB0-6F43FBCDB4F6}" destId="{C9C686C1-9744-44B7-AD66-50861D945EA1}" srcOrd="2" destOrd="0" parTransId="{8D058BAB-54D6-402A-A99C-733E748DD42B}" sibTransId="{8E5F7C52-0923-4D47-8F09-77E760301E57}"/>
    <dgm:cxn modelId="{9A57F82C-F541-4A97-841E-1A6BCD2864E2}" type="presOf" srcId="{C9C686C1-9744-44B7-AD66-50861D945EA1}" destId="{E7DD8CEC-B64A-440E-AF3C-2C588CB7A829}" srcOrd="0" destOrd="0" presId="urn:microsoft.com/office/officeart/2008/layout/LinedList"/>
    <dgm:cxn modelId="{4F4D8A66-F3AB-4387-9B0A-DD3C3C0CD030}" type="presParOf" srcId="{5098F3FB-49B8-4C7E-AC01-27E5BA6F9359}" destId="{0A1BFE59-4D25-45C8-AA65-0635711A400B}" srcOrd="0" destOrd="0" presId="urn:microsoft.com/office/officeart/2008/layout/LinedList"/>
    <dgm:cxn modelId="{B030AEF0-C271-4209-86B4-FF547E0F8238}" type="presParOf" srcId="{5098F3FB-49B8-4C7E-AC01-27E5BA6F9359}" destId="{EFBB74B3-4ABD-4F1F-9914-23992B93FEF5}" srcOrd="1" destOrd="0" presId="urn:microsoft.com/office/officeart/2008/layout/LinedList"/>
    <dgm:cxn modelId="{05BE0E21-B7D6-4570-9E62-21F6E2A38BCD}" type="presParOf" srcId="{EFBB74B3-4ABD-4F1F-9914-23992B93FEF5}" destId="{F8EF69FF-67B0-4A87-B078-63C933499915}" srcOrd="0" destOrd="0" presId="urn:microsoft.com/office/officeart/2008/layout/LinedList"/>
    <dgm:cxn modelId="{8A9245C2-C0F0-47B1-8BCE-48E6EEE9CFDA}" type="presParOf" srcId="{EFBB74B3-4ABD-4F1F-9914-23992B93FEF5}" destId="{4F1C1B55-E17E-4AA5-99E1-163383D36C5A}" srcOrd="1" destOrd="0" presId="urn:microsoft.com/office/officeart/2008/layout/LinedList"/>
    <dgm:cxn modelId="{C42226AF-0E7A-4D2E-AB4D-9BE458440C9D}" type="presParOf" srcId="{5098F3FB-49B8-4C7E-AC01-27E5BA6F9359}" destId="{E3B6EFC9-7379-4A6D-B3AC-1B76FAFF93D9}" srcOrd="2" destOrd="0" presId="urn:microsoft.com/office/officeart/2008/layout/LinedList"/>
    <dgm:cxn modelId="{78394626-5BED-4F63-B4B7-EDE9BBC7A1A2}" type="presParOf" srcId="{5098F3FB-49B8-4C7E-AC01-27E5BA6F9359}" destId="{D8886387-C7E8-4E44-8141-790C9814F8B1}" srcOrd="3" destOrd="0" presId="urn:microsoft.com/office/officeart/2008/layout/LinedList"/>
    <dgm:cxn modelId="{2ED088B0-A1D6-45B3-A255-86436270AC57}" type="presParOf" srcId="{D8886387-C7E8-4E44-8141-790C9814F8B1}" destId="{CF7D60CA-2ADC-48BD-9E46-77E6AC47E891}" srcOrd="0" destOrd="0" presId="urn:microsoft.com/office/officeart/2008/layout/LinedList"/>
    <dgm:cxn modelId="{6FCDA2E3-C2DE-44FE-94F4-BE2D7026057B}" type="presParOf" srcId="{D8886387-C7E8-4E44-8141-790C9814F8B1}" destId="{FD0B1BE2-D4C8-4151-A603-6D9566EDB3C9}" srcOrd="1" destOrd="0" presId="urn:microsoft.com/office/officeart/2008/layout/LinedList"/>
    <dgm:cxn modelId="{1A6220C7-020B-42F9-948C-A79BBF4AF38C}" type="presParOf" srcId="{5098F3FB-49B8-4C7E-AC01-27E5BA6F9359}" destId="{6944EA27-4D39-44D8-B8BD-0AE625F1A2FD}" srcOrd="4" destOrd="0" presId="urn:microsoft.com/office/officeart/2008/layout/LinedList"/>
    <dgm:cxn modelId="{EABA6CE8-CCAA-4644-B262-5B40D11B63A6}" type="presParOf" srcId="{5098F3FB-49B8-4C7E-AC01-27E5BA6F9359}" destId="{90891376-4601-4650-BD25-F1920F5A3DCA}" srcOrd="5" destOrd="0" presId="urn:microsoft.com/office/officeart/2008/layout/LinedList"/>
    <dgm:cxn modelId="{E46A7B81-B541-496E-8354-9FDB8772B6BD}" type="presParOf" srcId="{90891376-4601-4650-BD25-F1920F5A3DCA}" destId="{E7DD8CEC-B64A-440E-AF3C-2C588CB7A829}" srcOrd="0" destOrd="0" presId="urn:microsoft.com/office/officeart/2008/layout/LinedList"/>
    <dgm:cxn modelId="{C69A55C6-C56B-4615-B3AC-7B3FAB1AE66B}" type="presParOf" srcId="{90891376-4601-4650-BD25-F1920F5A3DCA}" destId="{E26D74FF-93C9-4BC7-AA8F-D5C11733D704}" srcOrd="1" destOrd="0" presId="urn:microsoft.com/office/officeart/2008/layout/LinedList"/>
    <dgm:cxn modelId="{A8B6F111-D640-4289-9F8C-1C02FBB2B5B5}" type="presParOf" srcId="{5098F3FB-49B8-4C7E-AC01-27E5BA6F9359}" destId="{AD9E8A93-2ABF-433B-8F47-7B1F2CB825C7}" srcOrd="6" destOrd="0" presId="urn:microsoft.com/office/officeart/2008/layout/LinedList"/>
    <dgm:cxn modelId="{3569F653-CA7B-478F-A56A-2EF16DBDC0EF}" type="presParOf" srcId="{5098F3FB-49B8-4C7E-AC01-27E5BA6F9359}" destId="{E80B5E87-71F7-4F7D-8899-4F95621DF4DF}" srcOrd="7" destOrd="0" presId="urn:microsoft.com/office/officeart/2008/layout/LinedList"/>
    <dgm:cxn modelId="{AAD7BC34-A3C7-4090-9071-14F6C1AC0D40}" type="presParOf" srcId="{E80B5E87-71F7-4F7D-8899-4F95621DF4DF}" destId="{7BC06908-0418-40EC-B579-7D365FF50B5C}" srcOrd="0" destOrd="0" presId="urn:microsoft.com/office/officeart/2008/layout/LinedList"/>
    <dgm:cxn modelId="{4B73C683-56D4-46AA-914C-3166CEE3DCD6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Podczas składania w systemie SIOEPKZ deklaracji dla pracownika młodocianego, powinien być wprowadzony do systemu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b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 prawidłowe dane pracodawcy odpowiada dyrektor szkoły. W przypadku zmiany pracodawcy należy wprowadzić korektę w systemie SIOEPKZ </a:t>
          </a:r>
          <a:br>
            <a:rPr lang="pl-PL" sz="20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 poinformować OKE w Jaworznie o dokonanej zmianie poprzez Serwis dla dyrektorów</a:t>
          </a:r>
          <a:endParaRPr lang="pl-PL" sz="2000" b="1" dirty="0">
            <a:solidFill>
              <a:srgbClr val="C00000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marL="0" indent="0" algn="just">
            <a:lnSpc>
              <a:spcPct val="100000"/>
            </a:lnSpc>
            <a:spcBef>
              <a:spcPts val="600"/>
            </a:spcBef>
          </a:pPr>
          <a:r>
            <a:rPr lang="pl-PL" sz="2000" b="0" dirty="0">
              <a:latin typeface="+mn-lt"/>
              <a:cs typeface="Segoe UI Semibold" panose="020B0702040204020203" pitchFamily="34" charset="0"/>
            </a:rPr>
            <a:t>Bez względu na to, czy pracodawca wniesie opłatę za egzamin pracownika młodocianego czy nie, pracownik młodociany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przystępuje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 do egzaminu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marL="0" indent="0" algn="just">
            <a:lnSpc>
              <a:spcPct val="100000"/>
            </a:lnSpc>
          </a:pP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 jest zobowiązany do wniesienia opłaty za pierwszy termin egzaminu. Po ukończeniu szkoły i złożeniu deklaracji na kolejną sesję egzaminacyjną pracownik młodociany przyjmuje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status absolwenta szkoły,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tak powinien być zgłoszony w SIOEPKZ na egzamin</a:t>
          </a:r>
          <a:endParaRPr lang="pl-PL" sz="2000" b="0" dirty="0">
            <a:latin typeface="+mn-lt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136318" custLinFactNeighborY="9691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Y="27418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94632" custLinFactNeighborY="18344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Y="5398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780AA6E1-A213-4F69-A5EF-2B5E9D5DEB77}" type="presOf" srcId="{A111571A-B5B4-174B-9947-9572DD53D956}" destId="{F8EF69FF-67B0-4A87-B078-63C933499915}" srcOrd="0" destOrd="0" presId="urn:microsoft.com/office/officeart/2008/layout/LinedList"/>
    <dgm:cxn modelId="{55D33DE5-8B08-4450-AADA-28ABFCB257AD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E02FD3CF-4411-411E-ADD2-59E901BBB5EB}" type="presOf" srcId="{2E6C16F3-1F83-B54E-8DB0-6F43FBCDB4F6}" destId="{5098F3FB-49B8-4C7E-AC01-27E5BA6F9359}" srcOrd="0" destOrd="0" presId="urn:microsoft.com/office/officeart/2008/layout/LinedList"/>
    <dgm:cxn modelId="{52B2C3C5-B7E6-4098-9729-312DAB4924BE}" type="presOf" srcId="{7BDDD5BC-4B2D-944E-A524-08C8EFC92CC3}" destId="{C41F0860-389A-458B-8217-E8F0691FFC60}" srcOrd="0" destOrd="0" presId="urn:microsoft.com/office/officeart/2008/layout/LinedList"/>
    <dgm:cxn modelId="{828209D8-3772-414D-8F58-A5E4D02E5E16}" type="presParOf" srcId="{5098F3FB-49B8-4C7E-AC01-27E5BA6F9359}" destId="{0A1BFE59-4D25-45C8-AA65-0635711A400B}" srcOrd="0" destOrd="0" presId="urn:microsoft.com/office/officeart/2008/layout/LinedList"/>
    <dgm:cxn modelId="{42659D2B-F388-40A7-A7BA-CC4B3041663D}" type="presParOf" srcId="{5098F3FB-49B8-4C7E-AC01-27E5BA6F9359}" destId="{EFBB74B3-4ABD-4F1F-9914-23992B93FEF5}" srcOrd="1" destOrd="0" presId="urn:microsoft.com/office/officeart/2008/layout/LinedList"/>
    <dgm:cxn modelId="{87F4417F-014E-47CC-9CBF-98D7445A09D4}" type="presParOf" srcId="{EFBB74B3-4ABD-4F1F-9914-23992B93FEF5}" destId="{F8EF69FF-67B0-4A87-B078-63C933499915}" srcOrd="0" destOrd="0" presId="urn:microsoft.com/office/officeart/2008/layout/LinedList"/>
    <dgm:cxn modelId="{0804A603-A294-4606-BB05-A219911F2CA7}" type="presParOf" srcId="{EFBB74B3-4ABD-4F1F-9914-23992B93FEF5}" destId="{4F1C1B55-E17E-4AA5-99E1-163383D36C5A}" srcOrd="1" destOrd="0" presId="urn:microsoft.com/office/officeart/2008/layout/LinedList"/>
    <dgm:cxn modelId="{1CFEBD8C-8E2F-40CF-8DC3-89838ED69BD9}" type="presParOf" srcId="{5098F3FB-49B8-4C7E-AC01-27E5BA6F9359}" destId="{13B677DA-3366-43B1-91EA-98B74AD4AE60}" srcOrd="2" destOrd="0" presId="urn:microsoft.com/office/officeart/2008/layout/LinedList"/>
    <dgm:cxn modelId="{773059DB-B948-4AAC-9595-3765FE604FAA}" type="presParOf" srcId="{5098F3FB-49B8-4C7E-AC01-27E5BA6F9359}" destId="{0C5696EA-FA22-4590-B27E-9E37AF2C4FB6}" srcOrd="3" destOrd="0" presId="urn:microsoft.com/office/officeart/2008/layout/LinedList"/>
    <dgm:cxn modelId="{7D729867-79C9-4951-8F77-27EB6A92311A}" type="presParOf" srcId="{0C5696EA-FA22-4590-B27E-9E37AF2C4FB6}" destId="{C41F0860-389A-458B-8217-E8F0691FFC60}" srcOrd="0" destOrd="0" presId="urn:microsoft.com/office/officeart/2008/layout/LinedList"/>
    <dgm:cxn modelId="{59753279-B759-4302-95E8-9F58DCD0FBAE}" type="presParOf" srcId="{0C5696EA-FA22-4590-B27E-9E37AF2C4FB6}" destId="{62A992ED-B086-49C5-9716-DF2B9FF061ED}" srcOrd="1" destOrd="0" presId="urn:microsoft.com/office/officeart/2008/layout/LinedList"/>
    <dgm:cxn modelId="{2197578F-994D-46BD-BC69-B22955AE4006}" type="presParOf" srcId="{5098F3FB-49B8-4C7E-AC01-27E5BA6F9359}" destId="{AB69ABD3-4A7D-427E-A626-5AEB420EFC02}" srcOrd="4" destOrd="0" presId="urn:microsoft.com/office/officeart/2008/layout/LinedList"/>
    <dgm:cxn modelId="{75A07BA5-81E6-482B-8BC0-3688A18D5615}" type="presParOf" srcId="{5098F3FB-49B8-4C7E-AC01-27E5BA6F9359}" destId="{6BD72223-0701-4796-8038-CE4ED4CE083C}" srcOrd="5" destOrd="0" presId="urn:microsoft.com/office/officeart/2008/layout/LinedList"/>
    <dgm:cxn modelId="{4CA4CAA7-0B51-45B6-9D68-9773CF947A3E}" type="presParOf" srcId="{6BD72223-0701-4796-8038-CE4ED4CE083C}" destId="{0090BAF2-3F80-4F16-8F2E-01A455196D47}" srcOrd="0" destOrd="0" presId="urn:microsoft.com/office/officeart/2008/layout/LinedList"/>
    <dgm:cxn modelId="{D3663456-238A-4056-974F-0369A86223C6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 dla zdających z wydrukowanymi arkuszami należało zaplanować </a:t>
          </a:r>
          <a:b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na </a:t>
          </a:r>
          <a:r>
            <a:rPr lang="pl-PL" sz="20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15 stycznia 2024 r</a:t>
          </a:r>
          <a:r>
            <a:rPr lang="pl-PL" sz="2000" b="1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</a:p>
        <a:p>
          <a:pPr algn="just"/>
          <a:r>
            <a:rPr lang="pl-PL" sz="2000" b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 </a:t>
          </a:r>
          <a: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możliwość zaplanowania egzaminu należy zwrócić się z prośbą przez Serwis dla dyrektorów  </a:t>
          </a:r>
        </a:p>
        <a:p>
          <a:pPr algn="just"/>
          <a:endParaRPr lang="pl-PL" sz="8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 masowym składaniu deklaracji proszę zwrócić uwagę na prawidłowy ich wybór </a:t>
          </a:r>
          <a:r>
            <a:rPr lang="pl-PL" sz="20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Masowa Deklaracja </a:t>
          </a:r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przystąpienia do egzaminu:</a:t>
          </a:r>
        </a:p>
        <a:p>
          <a:pPr algn="l"/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1.„Uczeń </a:t>
          </a:r>
          <a:r>
            <a:rPr lang="pl-PL" sz="2000" b="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/Słuchacz /Absolwent”</a:t>
          </a: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2.„Uczestnik </a:t>
          </a:r>
          <a:r>
            <a:rPr lang="pl-PL" sz="2000" dirty="0" err="1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/Osoba, która ukończyła </a:t>
          </a:r>
          <a:r>
            <a:rPr lang="pl-PL" sz="2000" dirty="0" err="1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E3B6EFC9-7379-4A6D-B3AC-1B76FAFF93D9}" type="pres">
      <dgm:prSet presAssocID="{EAB971C2-7BBA-1D4F-ADB8-1659E53359EC}" presName="thickLine" presStyleLbl="alignNode1" presStyleIdx="0" presStyleCnt="2" custLinFactNeighborY="-3414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48551" custLinFactNeighborX="802" custLinFactNeighborY="-15762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1" presStyleCnt="2" custLinFactNeighborX="802" custLinFactNeighborY="-42336"/>
      <dgm:spPr>
        <a:ln>
          <a:solidFill>
            <a:srgbClr val="FF0000"/>
          </a:solidFill>
        </a:ln>
      </dgm:spPr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1" presStyleCnt="2" custScaleY="32703" custLinFactNeighborX="802" custLinFactNeighborY="8030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47CC9883-F51B-43F2-920D-19A5D1349271}" type="presOf" srcId="{2E6C16F3-1F83-B54E-8DB0-6F43FBCDB4F6}" destId="{5098F3FB-49B8-4C7E-AC01-27E5BA6F9359}" srcOrd="0" destOrd="0" presId="urn:microsoft.com/office/officeart/2008/layout/LinedList"/>
    <dgm:cxn modelId="{1A6D1F91-DEB1-4E53-847C-71D8BE52ABAD}" type="presOf" srcId="{EAB971C2-7BBA-1D4F-ADB8-1659E53359EC}" destId="{CF7D60CA-2ADC-48BD-9E46-77E6AC47E891}" srcOrd="0" destOrd="0" presId="urn:microsoft.com/office/officeart/2008/layout/LinedList"/>
    <dgm:cxn modelId="{57919E71-0283-4ECB-8F3C-A90B878EE66F}" type="presOf" srcId="{E2DD35E9-A3B7-A843-B698-8595821E4A95}" destId="{7BC06908-0418-40EC-B579-7D365FF50B5C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085AD0AF-E698-4400-9947-B2B5E20F11BA}" type="presParOf" srcId="{5098F3FB-49B8-4C7E-AC01-27E5BA6F9359}" destId="{E3B6EFC9-7379-4A6D-B3AC-1B76FAFF93D9}" srcOrd="0" destOrd="0" presId="urn:microsoft.com/office/officeart/2008/layout/LinedList"/>
    <dgm:cxn modelId="{512ABDED-1F4C-44F3-90C0-95D0FFE1951A}" type="presParOf" srcId="{5098F3FB-49B8-4C7E-AC01-27E5BA6F9359}" destId="{D8886387-C7E8-4E44-8141-790C9814F8B1}" srcOrd="1" destOrd="0" presId="urn:microsoft.com/office/officeart/2008/layout/LinedList"/>
    <dgm:cxn modelId="{DB007B0F-EEA0-4AF1-8A1C-6FF140BC1541}" type="presParOf" srcId="{D8886387-C7E8-4E44-8141-790C9814F8B1}" destId="{CF7D60CA-2ADC-48BD-9E46-77E6AC47E891}" srcOrd="0" destOrd="0" presId="urn:microsoft.com/office/officeart/2008/layout/LinedList"/>
    <dgm:cxn modelId="{DE69B477-C092-4205-AEFB-6C008C286FB2}" type="presParOf" srcId="{D8886387-C7E8-4E44-8141-790C9814F8B1}" destId="{FD0B1BE2-D4C8-4151-A603-6D9566EDB3C9}" srcOrd="1" destOrd="0" presId="urn:microsoft.com/office/officeart/2008/layout/LinedList"/>
    <dgm:cxn modelId="{CFFED510-D061-46B5-87F6-C3E709CA9AFE}" type="presParOf" srcId="{5098F3FB-49B8-4C7E-AC01-27E5BA6F9359}" destId="{AD9E8A93-2ABF-433B-8F47-7B1F2CB825C7}" srcOrd="2" destOrd="0" presId="urn:microsoft.com/office/officeart/2008/layout/LinedList"/>
    <dgm:cxn modelId="{3E1E726B-6EF1-4CAE-8715-C99DFA5202BA}" type="presParOf" srcId="{5098F3FB-49B8-4C7E-AC01-27E5BA6F9359}" destId="{E80B5E87-71F7-4F7D-8899-4F95621DF4DF}" srcOrd="3" destOrd="0" presId="urn:microsoft.com/office/officeart/2008/layout/LinedList"/>
    <dgm:cxn modelId="{60C1B309-916B-493F-ACEB-E1DF3CB9BDAB}" type="presParOf" srcId="{E80B5E87-71F7-4F7D-8899-4F95621DF4DF}" destId="{7BC06908-0418-40EC-B579-7D365FF50B5C}" srcOrd="0" destOrd="0" presId="urn:microsoft.com/office/officeart/2008/layout/LinedList"/>
    <dgm:cxn modelId="{F12285A0-243E-473C-952D-951DFB578161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SERWIS DLA DYREKTORÓW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INFORMACJE OGÓLNE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Informacja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dotycząca dystrybucji i redystrybucji materiałów egzaminacyjnych</a:t>
          </a:r>
          <a:endParaRPr lang="pl-PL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just"/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Instrukcja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pakowania i przekazywania materiałów egzaminacyjnych do OKE </a:t>
          </a:r>
          <a:r>
            <a:rPr lang="pl-P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opracowana jest na podstawie 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„Informacji o sposobie organizacji </a:t>
          </a:r>
          <a:b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i przeprowadzania egzaminu potwierdzającego kwalifikacje w zawodzie”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AEF5CB4A-6A85-4064-9DD3-8B4126907217}">
      <dgm:prSet phldrT="[Tekst]" custT="1"/>
      <dgm:spPr/>
      <dgm:t>
        <a:bodyPr anchor="ctr"/>
        <a:lstStyle/>
        <a:p>
          <a:pPr algn="just"/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Na stronie internetowej CKE została zamieszczona informacja dotycząca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wersji oprogramowania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niezbędnego podczas części praktycznej egzaminu –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technik ekonomista, technik rachunkowości, technik handlowiec 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we wszystkich formułach egzaminu</a:t>
          </a:r>
        </a:p>
      </dgm:t>
    </dgm:pt>
    <dgm:pt modelId="{D4B8D006-3A52-4822-814C-4A2795941452}" type="par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99548FB3-F4FB-443D-BD68-2C989839034E}" type="sib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6B5A3748-C87F-4B90-9D16-570EB6732172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Kody kreskowe 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będą do odbioru w ośrodkach redystrybucji w dniu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07.12.2023 r., w godz. 12:00 – 15:00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. Szczegółowe informacje są zamieszczone w Serwisie dla dyrektorów</a:t>
          </a:r>
        </a:p>
      </dgm:t>
    </dgm:pt>
    <dgm:pt modelId="{6A77001F-569B-4EB0-A890-EFFC3D1FFE5E}" type="parTrans" cxnId="{10E46098-8E1D-4D61-BFA0-F0C5C3E4DD71}">
      <dgm:prSet/>
      <dgm:spPr/>
      <dgm:t>
        <a:bodyPr/>
        <a:lstStyle/>
        <a:p>
          <a:endParaRPr lang="pl-PL"/>
        </a:p>
      </dgm:t>
    </dgm:pt>
    <dgm:pt modelId="{6E1FC6A9-579F-4B43-910D-74D56D03398F}" type="sibTrans" cxnId="{10E46098-8E1D-4D61-BFA0-F0C5C3E4DD71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3B677DA-3366-43B1-91EA-98B74AD4AE60}" type="pres">
      <dgm:prSet presAssocID="{7BDDD5BC-4B2D-944E-A524-08C8EFC92CC3}" presName="thickLine" presStyleLbl="alignNode1" presStyleIdx="0" presStyleCnt="4" custLinFactNeighborY="4946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0" presStyleCnt="4" custScaleY="72013" custLinFactNeighborY="5742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4" custLinFactNeighborX="-126" custLinFactNeighborY="1921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4" custScaleY="90872" custLinFactNeighborX="98" custLinFactNeighborY="-3183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  <dgm:pt modelId="{2FFE6D55-65ED-4FB0-8174-E634DC11C562}" type="pres">
      <dgm:prSet presAssocID="{AEF5CB4A-6A85-4064-9DD3-8B4126907217}" presName="thickLine" presStyleLbl="alignNode1" presStyleIdx="2" presStyleCnt="4" custLinFactNeighborX="-126" custLinFactNeighborY="-7576"/>
      <dgm:spPr/>
    </dgm:pt>
    <dgm:pt modelId="{A3D3323B-C932-4470-AB13-9B04B55A3C21}" type="pres">
      <dgm:prSet presAssocID="{AEF5CB4A-6A85-4064-9DD3-8B4126907217}" presName="horz1" presStyleCnt="0"/>
      <dgm:spPr/>
    </dgm:pt>
    <dgm:pt modelId="{52EAB4C0-5F29-41BC-BF4C-E792DB28E783}" type="pres">
      <dgm:prSet presAssocID="{AEF5CB4A-6A85-4064-9DD3-8B4126907217}" presName="tx1" presStyleLbl="revTx" presStyleIdx="2" presStyleCnt="4" custLinFactNeighborY="-6806"/>
      <dgm:spPr/>
      <dgm:t>
        <a:bodyPr/>
        <a:lstStyle/>
        <a:p>
          <a:endParaRPr lang="pl-PL"/>
        </a:p>
      </dgm:t>
    </dgm:pt>
    <dgm:pt modelId="{E8C1AE57-C545-4D92-AB77-2C22FB536AD8}" type="pres">
      <dgm:prSet presAssocID="{AEF5CB4A-6A85-4064-9DD3-8B4126907217}" presName="vert1" presStyleCnt="0"/>
      <dgm:spPr/>
    </dgm:pt>
    <dgm:pt modelId="{69FBEB47-CD9A-467B-9965-B5B8F3F8F45A}" type="pres">
      <dgm:prSet presAssocID="{6B5A3748-C87F-4B90-9D16-570EB6732172}" presName="thickLine" presStyleLbl="alignNode1" presStyleIdx="3" presStyleCnt="4"/>
      <dgm:spPr/>
    </dgm:pt>
    <dgm:pt modelId="{22E07AB6-4CA4-4553-9E6F-FD9647004F48}" type="pres">
      <dgm:prSet presAssocID="{6B5A3748-C87F-4B90-9D16-570EB6732172}" presName="horz1" presStyleCnt="0"/>
      <dgm:spPr/>
    </dgm:pt>
    <dgm:pt modelId="{EAE63A90-B5A2-4ECF-B14D-440241435B00}" type="pres">
      <dgm:prSet presAssocID="{6B5A3748-C87F-4B90-9D16-570EB6732172}" presName="tx1" presStyleLbl="revTx" presStyleIdx="3" presStyleCnt="4"/>
      <dgm:spPr/>
      <dgm:t>
        <a:bodyPr/>
        <a:lstStyle/>
        <a:p>
          <a:endParaRPr lang="pl-PL"/>
        </a:p>
      </dgm:t>
    </dgm:pt>
    <dgm:pt modelId="{4C763518-E8DD-4B5A-880B-35CEC6B6C89C}" type="pres">
      <dgm:prSet presAssocID="{6B5A3748-C87F-4B90-9D16-570EB6732172}" presName="vert1" presStyleCnt="0"/>
      <dgm:spPr/>
    </dgm:pt>
  </dgm:ptLst>
  <dgm:cxnLst>
    <dgm:cxn modelId="{E0BB7E8B-3720-430D-ACD8-A3DDB5B4EEFA}" type="presOf" srcId="{4DBF56DC-5D87-4ED3-B04A-99EB34DBCD51}" destId="{0090BAF2-3F80-4F16-8F2E-01A455196D47}" srcOrd="0" destOrd="0" presId="urn:microsoft.com/office/officeart/2008/layout/LinedList"/>
    <dgm:cxn modelId="{10E46098-8E1D-4D61-BFA0-F0C5C3E4DD71}" srcId="{2E6C16F3-1F83-B54E-8DB0-6F43FBCDB4F6}" destId="{6B5A3748-C87F-4B90-9D16-570EB6732172}" srcOrd="3" destOrd="0" parTransId="{6A77001F-569B-4EB0-A890-EFFC3D1FFE5E}" sibTransId="{6E1FC6A9-579F-4B43-910D-74D56D03398F}"/>
    <dgm:cxn modelId="{A9DFAAD3-30A4-4022-85D9-859540F1F571}" srcId="{2E6C16F3-1F83-B54E-8DB0-6F43FBCDB4F6}" destId="{AEF5CB4A-6A85-4064-9DD3-8B4126907217}" srcOrd="2" destOrd="0" parTransId="{D4B8D006-3A52-4822-814C-4A2795941452}" sibTransId="{99548FB3-F4FB-443D-BD68-2C989839034E}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446358A7-0D68-4742-A9F4-0582A8154F71}" srcId="{2E6C16F3-1F83-B54E-8DB0-6F43FBCDB4F6}" destId="{7BDDD5BC-4B2D-944E-A524-08C8EFC92CC3}" srcOrd="0" destOrd="0" parTransId="{AEE43A4B-2AEB-6B4A-842A-F01533BB66E3}" sibTransId="{D7CF4B70-12D0-8E43-971A-9FF8059BB5BD}"/>
    <dgm:cxn modelId="{636EEA97-B010-4CAD-98CE-13C5C93DA8B0}" type="presOf" srcId="{AEF5CB4A-6A85-4064-9DD3-8B4126907217}" destId="{52EAB4C0-5F29-41BC-BF4C-E792DB28E783}" srcOrd="0" destOrd="0" presId="urn:microsoft.com/office/officeart/2008/layout/LinedList"/>
    <dgm:cxn modelId="{93B28035-C1C4-49E2-A67C-5CC1F68E3E67}" type="presOf" srcId="{6B5A3748-C87F-4B90-9D16-570EB6732172}" destId="{EAE63A90-B5A2-4ECF-B14D-440241435B00}" srcOrd="0" destOrd="0" presId="urn:microsoft.com/office/officeart/2008/layout/LinedList"/>
    <dgm:cxn modelId="{AC596D9A-C9AF-412A-A8B2-257030200482}" type="presOf" srcId="{7BDDD5BC-4B2D-944E-A524-08C8EFC92CC3}" destId="{C41F0860-389A-458B-8217-E8F0691FFC60}" srcOrd="0" destOrd="0" presId="urn:microsoft.com/office/officeart/2008/layout/LinedList"/>
    <dgm:cxn modelId="{38005D19-9F92-4B33-AAAC-691999D80255}" type="presOf" srcId="{2E6C16F3-1F83-B54E-8DB0-6F43FBCDB4F6}" destId="{5098F3FB-49B8-4C7E-AC01-27E5BA6F9359}" srcOrd="0" destOrd="0" presId="urn:microsoft.com/office/officeart/2008/layout/LinedList"/>
    <dgm:cxn modelId="{3703D6AE-18FC-4E63-9119-50034B210CC2}" type="presParOf" srcId="{5098F3FB-49B8-4C7E-AC01-27E5BA6F9359}" destId="{13B677DA-3366-43B1-91EA-98B74AD4AE60}" srcOrd="0" destOrd="0" presId="urn:microsoft.com/office/officeart/2008/layout/LinedList"/>
    <dgm:cxn modelId="{EA12974A-9362-4601-AB94-6C436992A6AE}" type="presParOf" srcId="{5098F3FB-49B8-4C7E-AC01-27E5BA6F9359}" destId="{0C5696EA-FA22-4590-B27E-9E37AF2C4FB6}" srcOrd="1" destOrd="0" presId="urn:microsoft.com/office/officeart/2008/layout/LinedList"/>
    <dgm:cxn modelId="{F81B1B78-84D6-471F-B3EA-6721109731D9}" type="presParOf" srcId="{0C5696EA-FA22-4590-B27E-9E37AF2C4FB6}" destId="{C41F0860-389A-458B-8217-E8F0691FFC60}" srcOrd="0" destOrd="0" presId="urn:microsoft.com/office/officeart/2008/layout/LinedList"/>
    <dgm:cxn modelId="{B80D1262-D8D3-4F34-B0D7-2F38EA153DF8}" type="presParOf" srcId="{0C5696EA-FA22-4590-B27E-9E37AF2C4FB6}" destId="{62A992ED-B086-49C5-9716-DF2B9FF061ED}" srcOrd="1" destOrd="0" presId="urn:microsoft.com/office/officeart/2008/layout/LinedList"/>
    <dgm:cxn modelId="{3B693728-CE35-4055-A3EB-879494132D36}" type="presParOf" srcId="{5098F3FB-49B8-4C7E-AC01-27E5BA6F9359}" destId="{AB69ABD3-4A7D-427E-A626-5AEB420EFC02}" srcOrd="2" destOrd="0" presId="urn:microsoft.com/office/officeart/2008/layout/LinedList"/>
    <dgm:cxn modelId="{94F7E3D4-BDA7-4841-BF36-0EAE9F093996}" type="presParOf" srcId="{5098F3FB-49B8-4C7E-AC01-27E5BA6F9359}" destId="{6BD72223-0701-4796-8038-CE4ED4CE083C}" srcOrd="3" destOrd="0" presId="urn:microsoft.com/office/officeart/2008/layout/LinedList"/>
    <dgm:cxn modelId="{2C83CA64-DCF8-4C10-B422-92E35705C9B5}" type="presParOf" srcId="{6BD72223-0701-4796-8038-CE4ED4CE083C}" destId="{0090BAF2-3F80-4F16-8F2E-01A455196D47}" srcOrd="0" destOrd="0" presId="urn:microsoft.com/office/officeart/2008/layout/LinedList"/>
    <dgm:cxn modelId="{B8B87DCF-8EB9-4D79-B35E-4FEE3DEA1FFA}" type="presParOf" srcId="{6BD72223-0701-4796-8038-CE4ED4CE083C}" destId="{696421CC-9045-4D09-BD1F-1A54DFCE6F6E}" srcOrd="1" destOrd="0" presId="urn:microsoft.com/office/officeart/2008/layout/LinedList"/>
    <dgm:cxn modelId="{61DE0206-60B6-4B5B-B797-097FE442B1DA}" type="presParOf" srcId="{5098F3FB-49B8-4C7E-AC01-27E5BA6F9359}" destId="{2FFE6D55-65ED-4FB0-8174-E634DC11C562}" srcOrd="4" destOrd="0" presId="urn:microsoft.com/office/officeart/2008/layout/LinedList"/>
    <dgm:cxn modelId="{5D6ED41B-4EEF-4C83-B887-29D4FFA4EE9F}" type="presParOf" srcId="{5098F3FB-49B8-4C7E-AC01-27E5BA6F9359}" destId="{A3D3323B-C932-4470-AB13-9B04B55A3C21}" srcOrd="5" destOrd="0" presId="urn:microsoft.com/office/officeart/2008/layout/LinedList"/>
    <dgm:cxn modelId="{EDCF5E8A-BF86-4CBE-BF16-6B5CD1403BC2}" type="presParOf" srcId="{A3D3323B-C932-4470-AB13-9B04B55A3C21}" destId="{52EAB4C0-5F29-41BC-BF4C-E792DB28E783}" srcOrd="0" destOrd="0" presId="urn:microsoft.com/office/officeart/2008/layout/LinedList"/>
    <dgm:cxn modelId="{EB9BA193-32B0-400F-9F37-2A93EC938101}" type="presParOf" srcId="{A3D3323B-C932-4470-AB13-9B04B55A3C21}" destId="{E8C1AE57-C545-4D92-AB77-2C22FB536AD8}" srcOrd="1" destOrd="0" presId="urn:microsoft.com/office/officeart/2008/layout/LinedList"/>
    <dgm:cxn modelId="{FF1D96CA-6CE9-4ED1-A64A-D0A64F18F603}" type="presParOf" srcId="{5098F3FB-49B8-4C7E-AC01-27E5BA6F9359}" destId="{69FBEB47-CD9A-467B-9965-B5B8F3F8F45A}" srcOrd="6" destOrd="0" presId="urn:microsoft.com/office/officeart/2008/layout/LinedList"/>
    <dgm:cxn modelId="{FC00E25A-2EF2-4FBD-BD86-31EB29B1D1DD}" type="presParOf" srcId="{5098F3FB-49B8-4C7E-AC01-27E5BA6F9359}" destId="{22E07AB6-4CA4-4553-9E6F-FD9647004F48}" srcOrd="7" destOrd="0" presId="urn:microsoft.com/office/officeart/2008/layout/LinedList"/>
    <dgm:cxn modelId="{835D7E79-2658-4C37-A23E-9BB1ABD3BF0C}" type="presParOf" srcId="{22E07AB6-4CA4-4553-9E6F-FD9647004F48}" destId="{EAE63A90-B5A2-4ECF-B14D-440241435B00}" srcOrd="0" destOrd="0" presId="urn:microsoft.com/office/officeart/2008/layout/LinedList"/>
    <dgm:cxn modelId="{E209EF05-72B1-4529-9349-C161429E9EBD}" type="presParOf" srcId="{22E07AB6-4CA4-4553-9E6F-FD9647004F48}" destId="{4C763518-E8DD-4B5A-880B-35CEC6B6C8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</a:rPr>
            <a:t>Arkusze egzaminacyjne oraz zasady oceniania z kryteriami </a:t>
          </a:r>
          <a:r>
            <a:rPr lang="pl-PL" sz="2000" dirty="0">
              <a:latin typeface="+mn-lt"/>
            </a:rPr>
            <a:t>zamieszczane w Serwisie dla dyrektorów należy udostępniać wszystkim nauczycielom, uczniom, słuchaczom, absolwentom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000" b="1" dirty="0">
              <a:latin typeface="+mn-lt"/>
              <a:ea typeface="Times New Roman" panose="02020603050405020304" pitchFamily="18" charset="0"/>
            </a:rPr>
            <a:t>Wnioski o przeprowadzenie testu kwalifikacyjnego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 dla osób, które ukończyły szkolenie w ramach kwalifikacji wstępnej lub kwalifikacji przyspieszonej np. w zawodach </a:t>
          </a:r>
          <a:r>
            <a:rPr lang="pl-PL" sz="2000" b="1" dirty="0">
              <a:latin typeface="+mn-lt"/>
              <a:ea typeface="Times New Roman" panose="02020603050405020304" pitchFamily="18" charset="0"/>
            </a:rPr>
            <a:t>technik transportu drogowego, kierowca mechanik </a:t>
          </a:r>
          <a:r>
            <a:rPr lang="pl-PL" sz="2000" b="0" dirty="0">
              <a:latin typeface="+mn-lt"/>
              <a:ea typeface="Times New Roman" panose="02020603050405020304" pitchFamily="18" charset="0"/>
            </a:rPr>
            <a:t>i</a:t>
          </a:r>
          <a:r>
            <a:rPr lang="pl-PL" sz="2000" b="1" dirty="0">
              <a:latin typeface="+mn-lt"/>
              <a:ea typeface="Times New Roman" panose="02020603050405020304" pitchFamily="18" charset="0"/>
            </a:rPr>
            <a:t> rozpoczęły kształcenie przed 05.12.2021 r. 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należy przesyłać zgodnie z procedurą załączoną w Serwisie dla dyrektorów</a:t>
          </a:r>
        </a:p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000" b="0" dirty="0">
              <a:latin typeface="+mn-lt"/>
              <a:cs typeface="Segoe UI Semibold" panose="020B0702040204020203" pitchFamily="34" charset="0"/>
            </a:rPr>
            <a:t>Niezłożone wnioski należy przesłać niezwłocznie</a:t>
          </a:r>
        </a:p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000" b="1" dirty="0">
              <a:latin typeface="+mn-lt"/>
              <a:cs typeface="Segoe UI Semibold" panose="020B0702040204020203" pitchFamily="34" charset="0"/>
            </a:rPr>
            <a:t>Termin egzaminu – 29.01.2024 r.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ctr"/>
          <a:r>
            <a:rPr lang="pl-PL" sz="2000" u="sng" dirty="0">
              <a:solidFill>
                <a:srgbClr val="0066FF"/>
              </a:solidFill>
              <a:latin typeface="+mn-lt"/>
              <a:ea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Procedura organizowania i przeprowadzania testu kwalifikacyjnego w zakresie kwalifikacji wstępnej dla uczniów i absolwentów od 2020 roku</a:t>
          </a:r>
          <a:endParaRPr lang="pl-PL" sz="2000" b="0" dirty="0">
            <a:solidFill>
              <a:srgbClr val="0066FF"/>
            </a:solidFill>
            <a:latin typeface="+mn-lt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174862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X="-121" custLinFactNeighborY="-6867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300455" custLinFactNeighborX="98" custLinFactNeighborY="-9980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Y="10199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 custLinFactNeighborX="-12" custLinFactNeighborY="22954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94402EAB-118E-42A2-B712-A65B2CDE3DD7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31130A8-CFA8-4504-8285-51D3DFE79623}" type="presOf" srcId="{7BDDD5BC-4B2D-944E-A524-08C8EFC92CC3}" destId="{C41F0860-389A-458B-8217-E8F0691FFC60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53552273-748A-41B2-BF3D-59E30D5A5F42}" type="presParOf" srcId="{5098F3FB-49B8-4C7E-AC01-27E5BA6F9359}" destId="{13B677DA-3366-43B1-91EA-98B74AD4AE60}" srcOrd="2" destOrd="0" presId="urn:microsoft.com/office/officeart/2008/layout/LinedList"/>
    <dgm:cxn modelId="{48276109-66CA-4D97-BD2C-BDC001D85324}" type="presParOf" srcId="{5098F3FB-49B8-4C7E-AC01-27E5BA6F9359}" destId="{0C5696EA-FA22-4590-B27E-9E37AF2C4FB6}" srcOrd="3" destOrd="0" presId="urn:microsoft.com/office/officeart/2008/layout/LinedList"/>
    <dgm:cxn modelId="{352C0135-A471-4AFB-9EAD-E0E1019B6826}" type="presParOf" srcId="{0C5696EA-FA22-4590-B27E-9E37AF2C4FB6}" destId="{C41F0860-389A-458B-8217-E8F0691FFC60}" srcOrd="0" destOrd="0" presId="urn:microsoft.com/office/officeart/2008/layout/LinedList"/>
    <dgm:cxn modelId="{D3A69C3F-79E8-4982-B57D-0A35FDDB8F19}" type="presParOf" srcId="{0C5696EA-FA22-4590-B27E-9E37AF2C4FB6}" destId="{62A992ED-B086-49C5-9716-DF2B9FF061ED}" srcOrd="1" destOrd="0" presId="urn:microsoft.com/office/officeart/2008/layout/LinedList"/>
    <dgm:cxn modelId="{AF90D68C-1711-4848-85E4-914EE77980BA}" type="presParOf" srcId="{5098F3FB-49B8-4C7E-AC01-27E5BA6F9359}" destId="{AB69ABD3-4A7D-427E-A626-5AEB420EFC02}" srcOrd="4" destOrd="0" presId="urn:microsoft.com/office/officeart/2008/layout/LinedList"/>
    <dgm:cxn modelId="{B5FD6D16-0B43-42D1-B908-C0D5158CA8E5}" type="presParOf" srcId="{5098F3FB-49B8-4C7E-AC01-27E5BA6F9359}" destId="{6BD72223-0701-4796-8038-CE4ED4CE083C}" srcOrd="5" destOrd="0" presId="urn:microsoft.com/office/officeart/2008/layout/LinedList"/>
    <dgm:cxn modelId="{E8060ACA-0E71-48B9-9EAF-1069757CE15F}" type="presParOf" srcId="{6BD72223-0701-4796-8038-CE4ED4CE083C}" destId="{0090BAF2-3F80-4F16-8F2E-01A455196D47}" srcOrd="0" destOrd="0" presId="urn:microsoft.com/office/officeart/2008/layout/LinedList"/>
    <dgm:cxn modelId="{A4DEF033-576A-4252-858B-80EEC692F60C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Umowy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dla osób przeprowadzających egzamin zamawia się przez Serwis dla dyrektorów (funkcja, ośrodek egzaminacyjny, czas trwania egzaminu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–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nie na całą sesję egzaminacyjną)</a:t>
          </a:r>
          <a:endParaRPr lang="pl-PL" sz="24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/>
          <a:endParaRPr lang="pl-PL" sz="2000" dirty="0">
            <a:latin typeface="+mn-lt"/>
            <a:cs typeface="Times New Roman" panose="02020603050405020304" pitchFamily="18" charset="0"/>
          </a:endParaRPr>
        </a:p>
        <a:p>
          <a:pPr algn="l"/>
          <a:r>
            <a:rPr lang="pl-PL" sz="2000" dirty="0">
              <a:latin typeface="+mn-lt"/>
              <a:cs typeface="Times New Roman" panose="02020603050405020304" pitchFamily="18" charset="0"/>
            </a:rPr>
            <a:t>Korekty dat, funkcji po zablokowaniu w serwisie: </a:t>
          </a:r>
        </a:p>
        <a:p>
          <a:pPr algn="l"/>
          <a:r>
            <a:rPr lang="pl-PL" sz="2000" b="1" dirty="0">
              <a:latin typeface="+mn-lt"/>
              <a:cs typeface="Times New Roman" panose="02020603050405020304" pitchFamily="18" charset="0"/>
            </a:rPr>
            <a:t>Dominika Struska  tel. 32 784 16 04  </a:t>
          </a:r>
          <a:r>
            <a:rPr lang="pl-PL" sz="2000" dirty="0">
              <a:latin typeface="+mn-lt"/>
              <a:cs typeface="Times New Roman" panose="02020603050405020304" pitchFamily="18" charset="0"/>
            </a:rPr>
            <a:t>  </a:t>
          </a:r>
        </a:p>
        <a:p>
          <a:pPr algn="l"/>
          <a:r>
            <a:rPr lang="pl-PL" sz="2000" b="1" dirty="0">
              <a:latin typeface="+mn-lt"/>
              <a:cs typeface="Times New Roman" panose="02020603050405020304" pitchFamily="18" charset="0"/>
            </a:rPr>
            <a:t>Ilona </a:t>
          </a:r>
          <a:r>
            <a:rPr lang="pl-PL" sz="2000" b="1" dirty="0" err="1">
              <a:latin typeface="+mn-lt"/>
              <a:cs typeface="Times New Roman" panose="02020603050405020304" pitchFamily="18" charset="0"/>
            </a:rPr>
            <a:t>Gwadera</a:t>
          </a:r>
          <a:r>
            <a:rPr lang="pl-PL" sz="2000" b="1" dirty="0">
              <a:latin typeface="+mn-lt"/>
              <a:cs typeface="Times New Roman" panose="02020603050405020304" pitchFamily="18" charset="0"/>
            </a:rPr>
            <a:t>-Niewęgłowska tel. 32 784 16 36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</a:t>
          </a:r>
          <a:r>
            <a:rPr lang="pl-PL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bez umowy nie ma prawa oceniać zdających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czasie egzaminu </a:t>
          </a:r>
          <a:b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OE. Umowa zawarta z OKE jest jednocześnie  dla niego powołaniem do pełnienia funkcji egzaminatora</a:t>
          </a:r>
          <a:endParaRPr lang="pl-PL" sz="2000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 custLinFactNeighborY="-21731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Ang="0" custScaleY="46561" custLinFactNeighborY="-4335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2" custFlipVert="1" custSzY="45720" custScaleX="100000" custLinFactNeighborY="-614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2" custScaleY="19475" custLinFactNeighborX="-334" custLinFactNeighborY="5657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</dgm:ptLst>
  <dgm:cxnLst>
    <dgm:cxn modelId="{D4F7C093-9D63-4E89-A4B0-0B59003D88ED}" type="presOf" srcId="{EAB971C2-7BBA-1D4F-ADB8-1659E53359EC}" destId="{CF7D60CA-2ADC-48BD-9E46-77E6AC47E891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56505C2-8300-44EB-9F45-1EE06CE72BE3}" type="presOf" srcId="{A111571A-B5B4-174B-9947-9572DD53D956}" destId="{F8EF69FF-67B0-4A87-B078-63C933499915}" srcOrd="0" destOrd="0" presId="urn:microsoft.com/office/officeart/2008/layout/LinedList"/>
    <dgm:cxn modelId="{BC963C8E-E4A3-4D2D-8EAF-E46829B611D3}" type="presOf" srcId="{2E6C16F3-1F83-B54E-8DB0-6F43FBCDB4F6}" destId="{5098F3FB-49B8-4C7E-AC01-27E5BA6F9359}" srcOrd="0" destOrd="0" presId="urn:microsoft.com/office/officeart/2008/layout/Lin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6669150-F87B-4F9A-9B4F-EF167E9994BA}" type="presParOf" srcId="{5098F3FB-49B8-4C7E-AC01-27E5BA6F9359}" destId="{0A1BFE59-4D25-45C8-AA65-0635711A400B}" srcOrd="0" destOrd="0" presId="urn:microsoft.com/office/officeart/2008/layout/LinedList"/>
    <dgm:cxn modelId="{E0286E96-27AD-4698-A5D5-D73436D1FBA9}" type="presParOf" srcId="{5098F3FB-49B8-4C7E-AC01-27E5BA6F9359}" destId="{EFBB74B3-4ABD-4F1F-9914-23992B93FEF5}" srcOrd="1" destOrd="0" presId="urn:microsoft.com/office/officeart/2008/layout/LinedList"/>
    <dgm:cxn modelId="{65A108EA-9FFA-463E-B274-C7D73AA2F60D}" type="presParOf" srcId="{EFBB74B3-4ABD-4F1F-9914-23992B93FEF5}" destId="{F8EF69FF-67B0-4A87-B078-63C933499915}" srcOrd="0" destOrd="0" presId="urn:microsoft.com/office/officeart/2008/layout/LinedList"/>
    <dgm:cxn modelId="{E1B1C4E3-49C2-48CF-B9D2-1058CDE912C8}" type="presParOf" srcId="{EFBB74B3-4ABD-4F1F-9914-23992B93FEF5}" destId="{4F1C1B55-E17E-4AA5-99E1-163383D36C5A}" srcOrd="1" destOrd="0" presId="urn:microsoft.com/office/officeart/2008/layout/LinedList"/>
    <dgm:cxn modelId="{7A20461D-1B0A-4A52-BCB8-ED2C2252F541}" type="presParOf" srcId="{5098F3FB-49B8-4C7E-AC01-27E5BA6F9359}" destId="{E3B6EFC9-7379-4A6D-B3AC-1B76FAFF93D9}" srcOrd="2" destOrd="0" presId="urn:microsoft.com/office/officeart/2008/layout/LinedList"/>
    <dgm:cxn modelId="{AD5E7BEE-3395-442E-BD20-0C55D3A18ACC}" type="presParOf" srcId="{5098F3FB-49B8-4C7E-AC01-27E5BA6F9359}" destId="{D8886387-C7E8-4E44-8141-790C9814F8B1}" srcOrd="3" destOrd="0" presId="urn:microsoft.com/office/officeart/2008/layout/LinedList"/>
    <dgm:cxn modelId="{4CB812B5-02F7-4A84-BDBC-68E760EA2039}" type="presParOf" srcId="{D8886387-C7E8-4E44-8141-790C9814F8B1}" destId="{CF7D60CA-2ADC-48BD-9E46-77E6AC47E891}" srcOrd="0" destOrd="0" presId="urn:microsoft.com/office/officeart/2008/layout/LinedList"/>
    <dgm:cxn modelId="{064BB838-5336-4E3D-A712-753041779D9D}" type="presParOf" srcId="{D8886387-C7E8-4E44-8141-790C9814F8B1}" destId="{FD0B1BE2-D4C8-4151-A603-6D9566EDB3C9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E610AD-05FD-403C-B1C5-DD38C70568C1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Umowy są zamawiane (pobierane indywidualnie) przez Zleceniobiorcę </a:t>
          </a:r>
          <a:br>
            <a:rPr lang="pl-PL" sz="2000" b="0" i="0" u="none" strike="noStrike" dirty="0">
              <a:effectLst/>
              <a:latin typeface="+mn-lt"/>
            </a:rPr>
          </a:br>
          <a:r>
            <a:rPr lang="pl-PL" sz="2000" b="0" i="0" u="none" strike="noStrike" dirty="0">
              <a:effectLst/>
              <a:latin typeface="+mn-lt"/>
            </a:rPr>
            <a:t>w </a:t>
          </a:r>
          <a:r>
            <a:rPr lang="pl-PL" sz="2000" b="1" i="0" u="none" strike="noStrike" dirty="0">
              <a:effectLst/>
              <a:latin typeface="+mn-lt"/>
            </a:rPr>
            <a:t>Serwisie dla egzaminatorów (SE)</a:t>
          </a:r>
          <a:r>
            <a:rPr lang="pl-PL" sz="2000" b="0" i="0" u="none" strike="noStrike" dirty="0">
              <a:effectLst/>
              <a:latin typeface="+mn-lt"/>
            </a:rPr>
            <a:t> według schematu:</a:t>
          </a:r>
        </a:p>
      </dgm:t>
    </dgm:pt>
    <dgm:pt modelId="{102EE12F-1918-4504-A816-34684D1FAF05}" type="par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8BB0AAC-3ACB-4664-9052-D8E6669B863C}" type="sib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0F13B523-F36F-46CC-A260-E0B0D91202B0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1. Zleceniobiorca wypełnia oświadczenie  do  każdej umowy oddzielnie  </a:t>
          </a:r>
          <a:b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</a:b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w </a:t>
          </a:r>
          <a:r>
            <a:rPr lang="pl-PL" sz="2000" b="1" i="0" u="none" strike="noStrike" dirty="0">
              <a:effectLst/>
              <a:latin typeface="+mn-lt"/>
              <a:cs typeface="Times New Roman" panose="02020603050405020304" pitchFamily="18" charset="0"/>
            </a:rPr>
            <a:t>Serwisie dla egzaminatorów</a:t>
          </a: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 logując się na swoje konto w zakładce 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Moje dane – oświadczenia</a:t>
          </a:r>
          <a:endParaRPr lang="pl-PL" sz="2000" b="0" i="0" u="none" strike="noStrike" dirty="0">
            <a:effectLst/>
            <a:latin typeface="+mn-lt"/>
          </a:endParaRPr>
        </a:p>
      </dgm:t>
    </dgm:pt>
    <dgm:pt modelId="{C723C466-C181-4238-8AD1-A263C45190DC}" type="par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ADF22AD-249C-4988-AA3F-33E85E920A3B}" type="sib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49AD570-B880-474B-973B-D4E9E4DB7066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2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. </a:t>
          </a:r>
          <a:r>
            <a:rPr lang="pl-PL" sz="2000" b="0" i="0" u="none" strike="noStrike" dirty="0">
              <a:effectLst/>
              <a:latin typeface="+mn-lt"/>
            </a:rPr>
            <a:t>Po wypełnieniu przez  Zleceniobiorcę  oświadczenia umowa zostaje sporządzona przez pracowników OKE i podpisana elektronicznie przez Dyrektora OKE</a:t>
          </a:r>
        </a:p>
      </dgm:t>
    </dgm:pt>
    <dgm:pt modelId="{7F58BF90-CEF9-459B-892D-CC3BBB85E607}" type="par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84F53C1E-D826-4F25-8AEE-37DB8E31A93B}" type="sib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A11F849-9580-4BAD-A778-508584E45F73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3.  Podpisane  umowy  są  gotowe  do  pobrania  w  Serwisie dla egzaminatorów w zakładce </a:t>
          </a:r>
          <a:r>
            <a:rPr lang="pl-PL" sz="2000" b="0" i="1" u="none" strike="noStrike" dirty="0">
              <a:effectLst/>
              <a:latin typeface="+mn-lt"/>
            </a:rPr>
            <a:t>Moje dane – Umowy. </a:t>
          </a:r>
          <a:r>
            <a:rPr lang="pl-PL" sz="2000" b="0" i="0" u="none" strike="noStrike" dirty="0">
              <a:effectLst/>
              <a:latin typeface="+mn-lt"/>
            </a:rPr>
            <a:t>Zleceniobiorca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pobiera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i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drukuje umowę wraz z rachunkiem</a:t>
          </a:r>
        </a:p>
      </dgm:t>
    </dgm:pt>
    <dgm:pt modelId="{ED929344-BD56-4C0C-A0B3-9F06BA53B4BB}" type="par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FDB4B5C-63E0-4284-A39B-7A29B9C44BB1}" type="sib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54C5A26-D030-466F-B6D9-126572822593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4.  Do pracy w ośrodku zabiera ze sobą wydrukowaną umowę i rachunek</a:t>
          </a:r>
        </a:p>
      </dgm:t>
    </dgm:pt>
    <dgm:pt modelId="{49E2228C-AF86-4034-BE35-87AA1473F09E}" type="par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23C6A5AC-67CB-4FEB-8566-50D88FCD85E9}" type="sib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EAE2DE2-5889-471E-8FC3-DA200A477CCB}" type="pres">
      <dgm:prSet presAssocID="{7BE610AD-05FD-403C-B1C5-DD38C70568C1}" presName="thickLine" presStyleLbl="alignNode1" presStyleIdx="0" presStyleCnt="5"/>
      <dgm:spPr/>
    </dgm:pt>
    <dgm:pt modelId="{56C84D42-6ADA-4F62-9ABB-97E9989A5CEC}" type="pres">
      <dgm:prSet presAssocID="{7BE610AD-05FD-403C-B1C5-DD38C70568C1}" presName="horz1" presStyleCnt="0"/>
      <dgm:spPr/>
    </dgm:pt>
    <dgm:pt modelId="{1ECCC353-98B9-40F3-8E87-2D759E99F0CF}" type="pres">
      <dgm:prSet presAssocID="{7BE610AD-05FD-403C-B1C5-DD38C70568C1}" presName="tx1" presStyleLbl="revTx" presStyleIdx="0" presStyleCnt="5" custScaleY="81588"/>
      <dgm:spPr/>
      <dgm:t>
        <a:bodyPr/>
        <a:lstStyle/>
        <a:p>
          <a:endParaRPr lang="pl-PL"/>
        </a:p>
      </dgm:t>
    </dgm:pt>
    <dgm:pt modelId="{24B38C75-D751-4040-99F1-EFF4A4D58A37}" type="pres">
      <dgm:prSet presAssocID="{7BE610AD-05FD-403C-B1C5-DD38C70568C1}" presName="vert1" presStyleCnt="0"/>
      <dgm:spPr/>
    </dgm:pt>
    <dgm:pt modelId="{837DC7FE-B2E3-4D9C-AEFF-FA4E6F578D91}" type="pres">
      <dgm:prSet presAssocID="{0F13B523-F36F-46CC-A260-E0B0D91202B0}" presName="thickLine" presStyleLbl="alignNode1" presStyleIdx="1" presStyleCnt="5"/>
      <dgm:spPr/>
    </dgm:pt>
    <dgm:pt modelId="{66D10716-905E-4C5D-8B7F-CF68DEDB86D0}" type="pres">
      <dgm:prSet presAssocID="{0F13B523-F36F-46CC-A260-E0B0D91202B0}" presName="horz1" presStyleCnt="0"/>
      <dgm:spPr/>
    </dgm:pt>
    <dgm:pt modelId="{43B0F0CF-E4BD-4540-8C55-404644F4ACC3}" type="pres">
      <dgm:prSet presAssocID="{0F13B523-F36F-46CC-A260-E0B0D91202B0}" presName="tx1" presStyleLbl="revTx" presStyleIdx="1" presStyleCnt="5"/>
      <dgm:spPr/>
      <dgm:t>
        <a:bodyPr/>
        <a:lstStyle/>
        <a:p>
          <a:endParaRPr lang="pl-PL"/>
        </a:p>
      </dgm:t>
    </dgm:pt>
    <dgm:pt modelId="{3D3ED0BC-8894-446F-B2A3-217408CAAEE1}" type="pres">
      <dgm:prSet presAssocID="{0F13B523-F36F-46CC-A260-E0B0D91202B0}" presName="vert1" presStyleCnt="0"/>
      <dgm:spPr/>
    </dgm:pt>
    <dgm:pt modelId="{5A4D4723-7CD7-4AAE-9D43-293B3FA3DEE0}" type="pres">
      <dgm:prSet presAssocID="{749AD570-B880-474B-973B-D4E9E4DB7066}" presName="thickLine" presStyleLbl="alignNode1" presStyleIdx="2" presStyleCnt="5"/>
      <dgm:spPr/>
    </dgm:pt>
    <dgm:pt modelId="{01818F6C-B8F3-4B9E-8F31-6783CEC9FDBE}" type="pres">
      <dgm:prSet presAssocID="{749AD570-B880-474B-973B-D4E9E4DB7066}" presName="horz1" presStyleCnt="0"/>
      <dgm:spPr/>
    </dgm:pt>
    <dgm:pt modelId="{CA6968D8-2D13-4FDA-B2C0-32B02DF9FF69}" type="pres">
      <dgm:prSet presAssocID="{749AD570-B880-474B-973B-D4E9E4DB7066}" presName="tx1" presStyleLbl="revTx" presStyleIdx="2" presStyleCnt="5"/>
      <dgm:spPr/>
      <dgm:t>
        <a:bodyPr/>
        <a:lstStyle/>
        <a:p>
          <a:endParaRPr lang="pl-PL"/>
        </a:p>
      </dgm:t>
    </dgm:pt>
    <dgm:pt modelId="{6CC4C5A1-A62D-4344-B5EF-169C98B2546E}" type="pres">
      <dgm:prSet presAssocID="{749AD570-B880-474B-973B-D4E9E4DB7066}" presName="vert1" presStyleCnt="0"/>
      <dgm:spPr/>
    </dgm:pt>
    <dgm:pt modelId="{FACB3FAD-C091-4901-9787-2827507460B9}" type="pres">
      <dgm:prSet presAssocID="{1A11F849-9580-4BAD-A778-508584E45F73}" presName="thickLine" presStyleLbl="alignNode1" presStyleIdx="3" presStyleCnt="5" custLinFactNeighborY="-5372"/>
      <dgm:spPr/>
    </dgm:pt>
    <dgm:pt modelId="{798DD26D-3315-435C-B9DA-B33023A260E0}" type="pres">
      <dgm:prSet presAssocID="{1A11F849-9580-4BAD-A778-508584E45F73}" presName="horz1" presStyleCnt="0"/>
      <dgm:spPr/>
    </dgm:pt>
    <dgm:pt modelId="{F6B26A44-0BA9-48E8-8767-252F53D5D7D6}" type="pres">
      <dgm:prSet presAssocID="{1A11F849-9580-4BAD-A778-508584E45F73}" presName="tx1" presStyleLbl="revTx" presStyleIdx="3" presStyleCnt="5"/>
      <dgm:spPr/>
      <dgm:t>
        <a:bodyPr/>
        <a:lstStyle/>
        <a:p>
          <a:endParaRPr lang="pl-PL"/>
        </a:p>
      </dgm:t>
    </dgm:pt>
    <dgm:pt modelId="{A6FB1BCF-7D75-4AA4-88DD-30F0CEE61365}" type="pres">
      <dgm:prSet presAssocID="{1A11F849-9580-4BAD-A778-508584E45F73}" presName="vert1" presStyleCnt="0"/>
      <dgm:spPr/>
    </dgm:pt>
    <dgm:pt modelId="{FE38601A-EE82-43CC-B26B-7A2D47A4994B}" type="pres">
      <dgm:prSet presAssocID="{B54C5A26-D030-466F-B6D9-126572822593}" presName="thickLine" presStyleLbl="alignNode1" presStyleIdx="4" presStyleCnt="5"/>
      <dgm:spPr/>
    </dgm:pt>
    <dgm:pt modelId="{57948E8D-C7D3-4776-9234-BFB956748A79}" type="pres">
      <dgm:prSet presAssocID="{B54C5A26-D030-466F-B6D9-126572822593}" presName="horz1" presStyleCnt="0"/>
      <dgm:spPr/>
    </dgm:pt>
    <dgm:pt modelId="{85081C45-8431-43E5-914A-2064120B3D4F}" type="pres">
      <dgm:prSet presAssocID="{B54C5A26-D030-466F-B6D9-126572822593}" presName="tx1" presStyleLbl="revTx" presStyleIdx="4" presStyleCnt="5" custScaleY="69154"/>
      <dgm:spPr/>
      <dgm:t>
        <a:bodyPr/>
        <a:lstStyle/>
        <a:p>
          <a:endParaRPr lang="pl-PL"/>
        </a:p>
      </dgm:t>
    </dgm:pt>
    <dgm:pt modelId="{09E3EB76-2D86-488A-8970-906A14C0E848}" type="pres">
      <dgm:prSet presAssocID="{B54C5A26-D030-466F-B6D9-126572822593}" presName="vert1" presStyleCnt="0"/>
      <dgm:spPr/>
    </dgm:pt>
  </dgm:ptLst>
  <dgm:cxnLst>
    <dgm:cxn modelId="{468A84E6-53FD-4FEC-88CC-1A99CBF683EA}" srcId="{2E6C16F3-1F83-B54E-8DB0-6F43FBCDB4F6}" destId="{B54C5A26-D030-466F-B6D9-126572822593}" srcOrd="4" destOrd="0" parTransId="{49E2228C-AF86-4034-BE35-87AA1473F09E}" sibTransId="{23C6A5AC-67CB-4FEB-8566-50D88FCD85E9}"/>
    <dgm:cxn modelId="{9E42CC7F-112C-4E37-9F81-D3C5C4A1D514}" srcId="{2E6C16F3-1F83-B54E-8DB0-6F43FBCDB4F6}" destId="{1A11F849-9580-4BAD-A778-508584E45F73}" srcOrd="3" destOrd="0" parTransId="{ED929344-BD56-4C0C-A0B3-9F06BA53B4BB}" sibTransId="{5FDB4B5C-63E0-4284-A39B-7A29B9C44BB1}"/>
    <dgm:cxn modelId="{8044F9F0-7417-4B03-A640-F68414FA8D21}" type="presOf" srcId="{7BE610AD-05FD-403C-B1C5-DD38C70568C1}" destId="{1ECCC353-98B9-40F3-8E87-2D759E99F0CF}" srcOrd="0" destOrd="0" presId="urn:microsoft.com/office/officeart/2008/layout/LinedList"/>
    <dgm:cxn modelId="{BA4EF1B3-3EA2-4954-854D-6D8828D0944B}" type="presOf" srcId="{B54C5A26-D030-466F-B6D9-126572822593}" destId="{85081C45-8431-43E5-914A-2064120B3D4F}" srcOrd="0" destOrd="0" presId="urn:microsoft.com/office/officeart/2008/layout/LinedList"/>
    <dgm:cxn modelId="{DF9D7C8D-7E02-4980-BB72-A49B37294E3F}" type="presOf" srcId="{2E6C16F3-1F83-B54E-8DB0-6F43FBCDB4F6}" destId="{5098F3FB-49B8-4C7E-AC01-27E5BA6F9359}" srcOrd="0" destOrd="0" presId="urn:microsoft.com/office/officeart/2008/layout/LinedList"/>
    <dgm:cxn modelId="{EAB1E566-CC44-42DA-8ADC-38CE1903F253}" type="presOf" srcId="{1A11F849-9580-4BAD-A778-508584E45F73}" destId="{F6B26A44-0BA9-48E8-8767-252F53D5D7D6}" srcOrd="0" destOrd="0" presId="urn:microsoft.com/office/officeart/2008/layout/LinedList"/>
    <dgm:cxn modelId="{352ECBCA-D12A-42C5-A52F-ACD18445D1B2}" srcId="{2E6C16F3-1F83-B54E-8DB0-6F43FBCDB4F6}" destId="{0F13B523-F36F-46CC-A260-E0B0D91202B0}" srcOrd="1" destOrd="0" parTransId="{C723C466-C181-4238-8AD1-A263C45190DC}" sibTransId="{BADF22AD-249C-4988-AA3F-33E85E920A3B}"/>
    <dgm:cxn modelId="{57573FA2-CC1D-40A6-94A5-A139DE042DDC}" srcId="{2E6C16F3-1F83-B54E-8DB0-6F43FBCDB4F6}" destId="{749AD570-B880-474B-973B-D4E9E4DB7066}" srcOrd="2" destOrd="0" parTransId="{7F58BF90-CEF9-459B-892D-CC3BBB85E607}" sibTransId="{84F53C1E-D826-4F25-8AEE-37DB8E31A93B}"/>
    <dgm:cxn modelId="{1DEC2700-7938-4EC2-A83E-C0172CF6EA9A}" type="presOf" srcId="{0F13B523-F36F-46CC-A260-E0B0D91202B0}" destId="{43B0F0CF-E4BD-4540-8C55-404644F4ACC3}" srcOrd="0" destOrd="0" presId="urn:microsoft.com/office/officeart/2008/layout/LinedList"/>
    <dgm:cxn modelId="{286A0219-BC8C-47D5-B553-1C3C80C1EBC0}" srcId="{2E6C16F3-1F83-B54E-8DB0-6F43FBCDB4F6}" destId="{7BE610AD-05FD-403C-B1C5-DD38C70568C1}" srcOrd="0" destOrd="0" parTransId="{102EE12F-1918-4504-A816-34684D1FAF05}" sibTransId="{38BB0AAC-3ACB-4664-9052-D8E6669B863C}"/>
    <dgm:cxn modelId="{27124E06-9C42-41E4-852C-A01A4AECE2C4}" type="presOf" srcId="{749AD570-B880-474B-973B-D4E9E4DB7066}" destId="{CA6968D8-2D13-4FDA-B2C0-32B02DF9FF69}" srcOrd="0" destOrd="0" presId="urn:microsoft.com/office/officeart/2008/layout/LinedList"/>
    <dgm:cxn modelId="{C5DB0104-623D-4F7D-9C9F-59DD405C2BE7}" type="presParOf" srcId="{5098F3FB-49B8-4C7E-AC01-27E5BA6F9359}" destId="{6EAE2DE2-5889-471E-8FC3-DA200A477CCB}" srcOrd="0" destOrd="0" presId="urn:microsoft.com/office/officeart/2008/layout/LinedList"/>
    <dgm:cxn modelId="{3CA9B4DA-41F6-427E-8A96-67662B1BB032}" type="presParOf" srcId="{5098F3FB-49B8-4C7E-AC01-27E5BA6F9359}" destId="{56C84D42-6ADA-4F62-9ABB-97E9989A5CEC}" srcOrd="1" destOrd="0" presId="urn:microsoft.com/office/officeart/2008/layout/LinedList"/>
    <dgm:cxn modelId="{3FEBE590-A01D-44C0-B626-8F9DA406D360}" type="presParOf" srcId="{56C84D42-6ADA-4F62-9ABB-97E9989A5CEC}" destId="{1ECCC353-98B9-40F3-8E87-2D759E99F0CF}" srcOrd="0" destOrd="0" presId="urn:microsoft.com/office/officeart/2008/layout/LinedList"/>
    <dgm:cxn modelId="{25BE814B-0D12-40EB-B42A-33CAF6EA706C}" type="presParOf" srcId="{56C84D42-6ADA-4F62-9ABB-97E9989A5CEC}" destId="{24B38C75-D751-4040-99F1-EFF4A4D58A37}" srcOrd="1" destOrd="0" presId="urn:microsoft.com/office/officeart/2008/layout/LinedList"/>
    <dgm:cxn modelId="{89A7B62E-67B6-43C5-B244-44C18B32EF98}" type="presParOf" srcId="{5098F3FB-49B8-4C7E-AC01-27E5BA6F9359}" destId="{837DC7FE-B2E3-4D9C-AEFF-FA4E6F578D91}" srcOrd="2" destOrd="0" presId="urn:microsoft.com/office/officeart/2008/layout/LinedList"/>
    <dgm:cxn modelId="{03282C9D-184E-4A70-89CB-DD1B3AFE2D27}" type="presParOf" srcId="{5098F3FB-49B8-4C7E-AC01-27E5BA6F9359}" destId="{66D10716-905E-4C5D-8B7F-CF68DEDB86D0}" srcOrd="3" destOrd="0" presId="urn:microsoft.com/office/officeart/2008/layout/LinedList"/>
    <dgm:cxn modelId="{66FD72F6-3224-4F62-BA86-0C2ECEA8ED91}" type="presParOf" srcId="{66D10716-905E-4C5D-8B7F-CF68DEDB86D0}" destId="{43B0F0CF-E4BD-4540-8C55-404644F4ACC3}" srcOrd="0" destOrd="0" presId="urn:microsoft.com/office/officeart/2008/layout/LinedList"/>
    <dgm:cxn modelId="{099BAD62-7554-4CD3-A2CB-605A9F38D6B7}" type="presParOf" srcId="{66D10716-905E-4C5D-8B7F-CF68DEDB86D0}" destId="{3D3ED0BC-8894-446F-B2A3-217408CAAEE1}" srcOrd="1" destOrd="0" presId="urn:microsoft.com/office/officeart/2008/layout/LinedList"/>
    <dgm:cxn modelId="{A9D2BA83-3684-4EAC-B7BA-36A94CDF436E}" type="presParOf" srcId="{5098F3FB-49B8-4C7E-AC01-27E5BA6F9359}" destId="{5A4D4723-7CD7-4AAE-9D43-293B3FA3DEE0}" srcOrd="4" destOrd="0" presId="urn:microsoft.com/office/officeart/2008/layout/LinedList"/>
    <dgm:cxn modelId="{529DB526-A93F-411B-AF82-A9A0D9279394}" type="presParOf" srcId="{5098F3FB-49B8-4C7E-AC01-27E5BA6F9359}" destId="{01818F6C-B8F3-4B9E-8F31-6783CEC9FDBE}" srcOrd="5" destOrd="0" presId="urn:microsoft.com/office/officeart/2008/layout/LinedList"/>
    <dgm:cxn modelId="{DB1AA715-1BCF-4923-A077-729FCB0F4A0D}" type="presParOf" srcId="{01818F6C-B8F3-4B9E-8F31-6783CEC9FDBE}" destId="{CA6968D8-2D13-4FDA-B2C0-32B02DF9FF69}" srcOrd="0" destOrd="0" presId="urn:microsoft.com/office/officeart/2008/layout/LinedList"/>
    <dgm:cxn modelId="{1A4F96BA-B677-4AF9-8338-F10A7E13F252}" type="presParOf" srcId="{01818F6C-B8F3-4B9E-8F31-6783CEC9FDBE}" destId="{6CC4C5A1-A62D-4344-B5EF-169C98B2546E}" srcOrd="1" destOrd="0" presId="urn:microsoft.com/office/officeart/2008/layout/LinedList"/>
    <dgm:cxn modelId="{1C3300F7-DF58-44CE-B90D-2C1E9F455167}" type="presParOf" srcId="{5098F3FB-49B8-4C7E-AC01-27E5BA6F9359}" destId="{FACB3FAD-C091-4901-9787-2827507460B9}" srcOrd="6" destOrd="0" presId="urn:microsoft.com/office/officeart/2008/layout/LinedList"/>
    <dgm:cxn modelId="{05233DCD-9625-434C-90EB-924644FD8513}" type="presParOf" srcId="{5098F3FB-49B8-4C7E-AC01-27E5BA6F9359}" destId="{798DD26D-3315-435C-B9DA-B33023A260E0}" srcOrd="7" destOrd="0" presId="urn:microsoft.com/office/officeart/2008/layout/LinedList"/>
    <dgm:cxn modelId="{1852B7CC-4D5B-4FCF-B186-E15173AAFB4F}" type="presParOf" srcId="{798DD26D-3315-435C-B9DA-B33023A260E0}" destId="{F6B26A44-0BA9-48E8-8767-252F53D5D7D6}" srcOrd="0" destOrd="0" presId="urn:microsoft.com/office/officeart/2008/layout/LinedList"/>
    <dgm:cxn modelId="{170F3615-F46B-4EEE-A40A-84C8F824A4F1}" type="presParOf" srcId="{798DD26D-3315-435C-B9DA-B33023A260E0}" destId="{A6FB1BCF-7D75-4AA4-88DD-30F0CEE61365}" srcOrd="1" destOrd="0" presId="urn:microsoft.com/office/officeart/2008/layout/LinedList"/>
    <dgm:cxn modelId="{3757BAED-D74F-48ED-8127-D3AA02352D55}" type="presParOf" srcId="{5098F3FB-49B8-4C7E-AC01-27E5BA6F9359}" destId="{FE38601A-EE82-43CC-B26B-7A2D47A4994B}" srcOrd="8" destOrd="0" presId="urn:microsoft.com/office/officeart/2008/layout/LinedList"/>
    <dgm:cxn modelId="{88A5C5F9-649E-44E3-90DE-8CFE1FF56FC2}" type="presParOf" srcId="{5098F3FB-49B8-4C7E-AC01-27E5BA6F9359}" destId="{57948E8D-C7D3-4776-9234-BFB956748A79}" srcOrd="9" destOrd="0" presId="urn:microsoft.com/office/officeart/2008/layout/LinedList"/>
    <dgm:cxn modelId="{D6438E99-D2F9-4BF0-9CED-0936DDD96C45}" type="presParOf" srcId="{57948E8D-C7D3-4776-9234-BFB956748A79}" destId="{85081C45-8431-43E5-914A-2064120B3D4F}" srcOrd="0" destOrd="0" presId="urn:microsoft.com/office/officeart/2008/layout/LinedList"/>
    <dgm:cxn modelId="{FF554E9F-710E-4DB7-83D2-0CAB650E70E2}" type="presParOf" srcId="{57948E8D-C7D3-4776-9234-BFB956748A79}" destId="{09E3EB76-2D86-488A-8970-906A14C0E848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1" dirty="0"/>
            <a:t>Absolwentom szkoły </a:t>
          </a:r>
          <a:r>
            <a:rPr lang="pl-PL" sz="2000" dirty="0"/>
            <a:t>prowadzącej kształcenie zawodowe, którzy w danym roku szkolnym otrzymali świadectwo ukończenia tej szkoły i posiadają certyfikaty kwalifikacji zawodowych w zakresie wszystkich kwalifikacji wyodrębnionych w zawodzie, w którym kształci ta szkoła, dyplom zawodowy wydaje się na podstawie przekazanego przez dyrektora tej szkoły do okręgowej komisji egzaminacyjnej </a:t>
          </a:r>
          <a:r>
            <a:rPr lang="pl-PL" sz="2000" b="1" dirty="0"/>
            <a:t>wykazu absolwentów </a:t>
          </a:r>
          <a:br>
            <a:rPr lang="pl-PL" sz="2000" b="1" dirty="0"/>
          </a:br>
          <a:r>
            <a:rPr lang="pl-PL" sz="2000" dirty="0"/>
            <a:t>w danym roku szkolnym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000" dirty="0"/>
            <a:t>Dyrektor szkoły przekazuje okręgowej komisji egzaminacyjnej wykazy </a:t>
          </a:r>
          <a:br>
            <a:rPr lang="pl-PL" sz="2000" dirty="0"/>
          </a:br>
          <a:r>
            <a:rPr lang="pl-PL" sz="2000" dirty="0"/>
            <a:t>w terminie </a:t>
          </a:r>
          <a:r>
            <a:rPr lang="pl-PL" sz="2000" b="1" dirty="0"/>
            <a:t>7 dni </a:t>
          </a:r>
          <a:r>
            <a:rPr lang="pl-PL" sz="2000" dirty="0"/>
            <a:t>od dnia zakończenia rocznych zajęć dydaktyczno-wychowawczych</a:t>
          </a:r>
          <a:endParaRPr lang="pl-PL" sz="2000" b="0" dirty="0">
            <a:latin typeface="+mn-lt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140831" custLinFactNeighborX="98" custLinFactNeighborY="4121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2" custLinFactNeighborX="-121" custLinFactNeighborY="8146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2" custScaleY="125794" custLinFactNeighborX="98" custLinFactNeighborY="-9980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</dgm:ptLst>
  <dgm:cxnLst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31130A8-CFA8-4504-8285-51D3DFE79623}" type="presOf" srcId="{7BDDD5BC-4B2D-944E-A524-08C8EFC92CC3}" destId="{C41F0860-389A-458B-8217-E8F0691FFC60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53552273-748A-41B2-BF3D-59E30D5A5F42}" type="presParOf" srcId="{5098F3FB-49B8-4C7E-AC01-27E5BA6F9359}" destId="{13B677DA-3366-43B1-91EA-98B74AD4AE60}" srcOrd="2" destOrd="0" presId="urn:microsoft.com/office/officeart/2008/layout/LinedList"/>
    <dgm:cxn modelId="{48276109-66CA-4D97-BD2C-BDC001D85324}" type="presParOf" srcId="{5098F3FB-49B8-4C7E-AC01-27E5BA6F9359}" destId="{0C5696EA-FA22-4590-B27E-9E37AF2C4FB6}" srcOrd="3" destOrd="0" presId="urn:microsoft.com/office/officeart/2008/layout/LinedList"/>
    <dgm:cxn modelId="{352C0135-A471-4AFB-9EAD-E0E1019B6826}" type="presParOf" srcId="{0C5696EA-FA22-4590-B27E-9E37AF2C4FB6}" destId="{C41F0860-389A-458B-8217-E8F0691FFC60}" srcOrd="0" destOrd="0" presId="urn:microsoft.com/office/officeart/2008/layout/LinedList"/>
    <dgm:cxn modelId="{D3A69C3F-79E8-4982-B57D-0A35FDDB8F19}" type="presParOf" srcId="{0C5696EA-FA22-4590-B27E-9E37AF2C4FB6}" destId="{62A992ED-B086-49C5-9716-DF2B9FF06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t"/>
        <a:lstStyle/>
        <a:p>
          <a:pPr marL="0" algn="just"/>
          <a:r>
            <a:rPr lang="pl-PL" sz="2000" b="1" dirty="0"/>
            <a:t>Okręgowa komisja egzaminacyjna wydaje dyplomy potwierdzające kwalifikacje zawodowe dla</a:t>
          </a:r>
          <a:r>
            <a:rPr lang="pl-PL" sz="2000" dirty="0"/>
            <a:t>:</a:t>
          </a:r>
        </a:p>
        <a:p>
          <a:pPr marL="182563" indent="-182563" algn="just"/>
          <a:r>
            <a:rPr lang="pl-PL" sz="2000" dirty="0"/>
            <a:t>- absolwentów,  którzy  nie  otrzymali  dyplomów  bezpośrednio  po ukończeniu szkoły</a:t>
          </a:r>
        </a:p>
        <a:p>
          <a:pPr marL="182563" indent="-182563" algn="just"/>
          <a:r>
            <a:rPr lang="pl-PL" sz="2000" dirty="0"/>
            <a:t>- osób, które ukończyły kwalifikacyjny kurs zawodowy</a:t>
          </a:r>
        </a:p>
        <a:p>
          <a:pPr marL="182563" indent="-182563" algn="just"/>
          <a:r>
            <a:rPr lang="pl-PL" sz="2000" dirty="0"/>
            <a:t>- osób dorosłych, które ukończyły praktyczną naukę zawodu dorosłych lub przyuczenie do pracy dorosłych</a:t>
          </a:r>
        </a:p>
        <a:p>
          <a:pPr marL="182563" indent="-182563" algn="just"/>
          <a:r>
            <a:rPr lang="pl-PL" sz="2000" dirty="0"/>
            <a:t>- osób, które przystępowały do eksternistycznego egzaminu zawodowego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2B08BCC5-875E-48E3-8D84-5A2917FA524B}">
      <dgm:prSet phldrT="[Tekst]" custT="1"/>
      <dgm:spPr/>
      <dgm:t>
        <a:bodyPr/>
        <a:lstStyle/>
        <a:p>
          <a:pPr algn="just">
            <a:lnSpc>
              <a:spcPct val="100000"/>
            </a:lnSpc>
            <a:buNone/>
          </a:pPr>
          <a:r>
            <a:rPr lang="pl-PL" sz="2000" dirty="0"/>
            <a:t>Dyplom potwierdzający kwalifikacje zawodowe wydaje się </a:t>
          </a:r>
          <a:r>
            <a:rPr lang="pl-PL" sz="2000" b="1" dirty="0"/>
            <a:t>na wniosek osoby </a:t>
          </a:r>
          <a:r>
            <a:rPr lang="pl-PL" sz="2000" dirty="0"/>
            <a:t>złożony do dyrektora komisji okręgowej, który wydał świadectwo potwierdzające ostatnią kwalifikację wyodrębnioną w danym zawodzie. </a:t>
          </a:r>
          <a:br>
            <a:rPr lang="pl-PL" sz="2000" dirty="0"/>
          </a:br>
          <a:r>
            <a:rPr lang="pl-PL" sz="2000" dirty="0"/>
            <a:t>Do wniosku dołącza się dokumenty potwierdzające spełnienie warunków do uzyskania dyplomu. Wniosek można pobrać na stronie OKE Jaworzno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C44657F8-08F9-458F-B3C6-BE922DFB38DF}" type="parTrans" cxnId="{21679932-E4AB-4768-8C76-C5734BE961CB}">
      <dgm:prSet/>
      <dgm:spPr/>
      <dgm:t>
        <a:bodyPr/>
        <a:lstStyle/>
        <a:p>
          <a:endParaRPr lang="pl-PL"/>
        </a:p>
      </dgm:t>
    </dgm:pt>
    <dgm:pt modelId="{9829337B-4356-489D-952F-E8651FF4F206}" type="sibTrans" cxnId="{21679932-E4AB-4768-8C76-C5734BE961CB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105051" custLinFactNeighborX="98" custLinFactNeighborY="1839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C1F8D737-028C-420B-84E2-A312C8AB304A}" type="pres">
      <dgm:prSet presAssocID="{2B08BCC5-875E-48E3-8D84-5A2917FA524B}" presName="thickLine" presStyleLbl="alignNode1" presStyleIdx="1" presStyleCnt="2" custLinFactNeighborY="-8141"/>
      <dgm:spPr/>
    </dgm:pt>
    <dgm:pt modelId="{315A40F7-D5B3-4F32-AFE9-A5D4742FC36B}" type="pres">
      <dgm:prSet presAssocID="{2B08BCC5-875E-48E3-8D84-5A2917FA524B}" presName="horz1" presStyleCnt="0"/>
      <dgm:spPr/>
    </dgm:pt>
    <dgm:pt modelId="{C6ADB249-F9CF-4231-9F3F-1B1304A5A807}" type="pres">
      <dgm:prSet presAssocID="{2B08BCC5-875E-48E3-8D84-5A2917FA524B}" presName="tx1" presStyleLbl="revTx" presStyleIdx="1" presStyleCnt="2" custScaleY="70285" custLinFactNeighborY="-4887"/>
      <dgm:spPr/>
      <dgm:t>
        <a:bodyPr/>
        <a:lstStyle/>
        <a:p>
          <a:endParaRPr lang="pl-PL"/>
        </a:p>
      </dgm:t>
    </dgm:pt>
    <dgm:pt modelId="{979E4A6C-66D8-416A-ABAB-2E6B7BCC60E4}" type="pres">
      <dgm:prSet presAssocID="{2B08BCC5-875E-48E3-8D84-5A2917FA524B}" presName="vert1" presStyleCnt="0"/>
      <dgm:spPr/>
    </dgm:pt>
  </dgm:ptLst>
  <dgm:cxnLst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940E76DE-FAD8-4C69-BE50-41DADA0F1260}" type="presOf" srcId="{2B08BCC5-875E-48E3-8D84-5A2917FA524B}" destId="{C6ADB249-F9CF-4231-9F3F-1B1304A5A807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21679932-E4AB-4768-8C76-C5734BE961CB}" srcId="{2E6C16F3-1F83-B54E-8DB0-6F43FBCDB4F6}" destId="{2B08BCC5-875E-48E3-8D84-5A2917FA524B}" srcOrd="1" destOrd="0" parTransId="{C44657F8-08F9-458F-B3C6-BE922DFB38DF}" sibTransId="{9829337B-4356-489D-952F-E8651FF4F206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F39FDC63-156B-4E2C-9CCC-0A7252131CD6}" type="presParOf" srcId="{5098F3FB-49B8-4C7E-AC01-27E5BA6F9359}" destId="{C1F8D737-028C-420B-84E2-A312C8AB304A}" srcOrd="2" destOrd="0" presId="urn:microsoft.com/office/officeart/2008/layout/LinedList"/>
    <dgm:cxn modelId="{D28537B4-4785-4732-ABE7-9F933A8BF70A}" type="presParOf" srcId="{5098F3FB-49B8-4C7E-AC01-27E5BA6F9359}" destId="{315A40F7-D5B3-4F32-AFE9-A5D4742FC36B}" srcOrd="3" destOrd="0" presId="urn:microsoft.com/office/officeart/2008/layout/LinedList"/>
    <dgm:cxn modelId="{3E820CF6-FC1C-47AC-8366-45F6DAF287A7}" type="presParOf" srcId="{315A40F7-D5B3-4F32-AFE9-A5D4742FC36B}" destId="{C6ADB249-F9CF-4231-9F3F-1B1304A5A807}" srcOrd="0" destOrd="0" presId="urn:microsoft.com/office/officeart/2008/layout/LinedList"/>
    <dgm:cxn modelId="{00D4A2CD-1478-4D55-BA72-997278C183F2}" type="presParOf" srcId="{315A40F7-D5B3-4F32-AFE9-A5D4742FC36B}" destId="{979E4A6C-66D8-416A-ABAB-2E6B7BCC60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DZIĘKUJEMY ZA UWAGĘ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vList4#1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uczniów i absolwentów ZSZ,  BS I, BS II oraz T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 posiadających świadectwa szkolne uzyskane za granicą</a:t>
          </a:r>
          <a:endParaRPr lang="pl-PL" sz="1800" dirty="0">
            <a:latin typeface="+mn-lt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3D36028-C6F5-4212-B0A9-E90823DD571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osób, które ukończyły KKZ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D98AC3E1-CB93-4618-A929-F7586DE13FEB}" type="par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AF86544-87E8-493E-9E63-C786A86CFC11}" type="sib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A063FE4-355C-4D76-A1CF-E3E2C2767E5A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 dorosłych, które ukończyły praktyczną naukę zawodu dorosłych lub przyuczenie do pracy dorosłych zgłoszonych przez starostę do OKE</a:t>
          </a:r>
          <a:endParaRPr lang="pl-PL" sz="1800" dirty="0">
            <a:latin typeface="+mn-lt"/>
          </a:endParaRPr>
        </a:p>
      </dgm:t>
    </dgm:pt>
    <dgm:pt modelId="{0D7E4575-BAB8-4CFF-9C27-C384BE8AD429}" type="par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CF3E3DDE-47E1-451B-89B4-2570BC582E02}" type="sib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65306F0-3953-477D-B38D-58470DFC76CD}">
      <dgm:prSet custT="1"/>
      <dgm:spPr/>
      <dgm:t>
        <a:bodyPr/>
        <a:lstStyle/>
        <a:p>
          <a:pPr algn="just"/>
          <a:r>
            <a:rPr lang="pl-PL" sz="1800" dirty="0">
              <a:latin typeface="+mn-lt"/>
              <a:cs typeface="Calibri" panose="020F0502020204030204" pitchFamily="34" charset="0"/>
            </a:rPr>
            <a:t>osób, które ukończyły gimnazjum albo ośmioletnią szkołę podstawową oraz co najmniej dwa lata kształciły się lub pracowały w zawodzie, w którym wyodrębniono daną kwalifikację  (egzamin eksternistyczny)</a:t>
          </a:r>
          <a:endParaRPr lang="pl-PL" sz="1800" dirty="0">
            <a:latin typeface="+mn-lt"/>
          </a:endParaRPr>
        </a:p>
      </dgm:t>
    </dgm:pt>
    <dgm:pt modelId="{26AAEA5C-EE88-40BB-AFB6-4AB97EE59437}" type="par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C98176C-5555-4EBE-BC9E-B0610CDA12F7}" type="sib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12A5BB7-387A-4FC9-A395-386C01A42FB5}">
      <dgm:prSet custT="1"/>
      <dgm:spPr/>
      <dgm:t>
        <a:bodyPr/>
        <a:lstStyle/>
        <a:p>
          <a:r>
            <a:rPr lang="pl-PL" sz="1800" dirty="0">
              <a:latin typeface="+mn-lt"/>
              <a:cs typeface="Calibri" panose="020F0502020204030204" pitchFamily="34" charset="0"/>
            </a:rPr>
            <a:t>uczniów/słuchaczy i absolwentów SP </a:t>
          </a:r>
          <a:endParaRPr lang="pl-PL" sz="1800" dirty="0">
            <a:latin typeface="+mn-lt"/>
          </a:endParaRPr>
        </a:p>
      </dgm:t>
    </dgm:pt>
    <dgm:pt modelId="{60CA40E7-BBEE-404F-9947-132E55467AFF}" type="sib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510B1E9-144C-44B4-828B-03B8BCECC98D}" type="par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6E0F47B7-6553-4EBC-8F36-67E6E9F046E5}" type="pres">
      <dgm:prSet presAssocID="{2E6C16F3-1F83-B54E-8DB0-6F43FBCDB4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12FAC7-D7B6-46F0-9A74-61271D884CA3}" type="pres">
      <dgm:prSet presAssocID="{A111571A-B5B4-174B-9947-9572DD53D956}" presName="comp" presStyleCnt="0"/>
      <dgm:spPr/>
    </dgm:pt>
    <dgm:pt modelId="{ED5E6146-B04B-4AA2-8406-58B7EA73DAEB}" type="pres">
      <dgm:prSet presAssocID="{A111571A-B5B4-174B-9947-9572DD53D956}" presName="box" presStyleLbl="node1" presStyleIdx="0" presStyleCnt="6" custScaleY="47256" custLinFactNeighborY="5684"/>
      <dgm:spPr/>
      <dgm:t>
        <a:bodyPr/>
        <a:lstStyle/>
        <a:p>
          <a:endParaRPr lang="pl-PL"/>
        </a:p>
      </dgm:t>
    </dgm:pt>
    <dgm:pt modelId="{CB86A86D-9609-4757-AA5B-C5F9C9D4450B}" type="pres">
      <dgm:prSet presAssocID="{A111571A-B5B4-174B-9947-9572DD53D956}" presName="img" presStyleLbl="fgImgPlace1" presStyleIdx="0" presStyleCnt="6" custScaleX="43763" custScaleY="35372" custLinFactNeighborX="117" custLinFactNeighborY="4120"/>
      <dgm:spPr>
        <a:prstGeom prst="rightArrow">
          <a:avLst/>
        </a:prstGeom>
        <a:noFill/>
      </dgm:spPr>
    </dgm:pt>
    <dgm:pt modelId="{197E8C09-D5FE-43CC-993D-4C0B2A2FDBB2}" type="pres">
      <dgm:prSet presAssocID="{A111571A-B5B4-174B-9947-9572DD53D95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7792D2-7AFF-44DB-B145-7976715F340B}" type="pres">
      <dgm:prSet presAssocID="{11C5257B-6150-E442-B07A-86E06D8654DA}" presName="spacer" presStyleCnt="0"/>
      <dgm:spPr/>
    </dgm:pt>
    <dgm:pt modelId="{1AAD2942-9CA5-42A8-B943-E30BEE3B942B}" type="pres">
      <dgm:prSet presAssocID="{012A5BB7-387A-4FC9-A395-386C01A42FB5}" presName="comp" presStyleCnt="0"/>
      <dgm:spPr/>
    </dgm:pt>
    <dgm:pt modelId="{3DEFAC16-46D7-45B3-B7EE-064AE2955EE6}" type="pres">
      <dgm:prSet presAssocID="{012A5BB7-387A-4FC9-A395-386C01A42FB5}" presName="box" presStyleLbl="node1" presStyleIdx="1" presStyleCnt="6" custScaleY="45656" custLinFactNeighborX="1552" custLinFactNeighborY="4573"/>
      <dgm:spPr/>
      <dgm:t>
        <a:bodyPr/>
        <a:lstStyle/>
        <a:p>
          <a:endParaRPr lang="pl-PL"/>
        </a:p>
      </dgm:t>
    </dgm:pt>
    <dgm:pt modelId="{611B0A39-7871-4A05-980B-8A9C61B5FA2D}" type="pres">
      <dgm:prSet presAssocID="{012A5BB7-387A-4FC9-A395-386C01A42FB5}" presName="img" presStyleLbl="fgImgPlace1" presStyleIdx="1" presStyleCnt="6" custScaleX="43763" custScaleY="35255" custLinFactNeighborX="-2117" custLinFactNeighborY="5104"/>
      <dgm:spPr>
        <a:prstGeom prst="rightArrow">
          <a:avLst/>
        </a:prstGeom>
        <a:noFill/>
      </dgm:spPr>
    </dgm:pt>
    <dgm:pt modelId="{6D487FF1-D026-4470-B0D8-4055E6D3A8AA}" type="pres">
      <dgm:prSet presAssocID="{012A5BB7-387A-4FC9-A395-386C01A42FB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828CDB-DDF7-4C35-8F03-32D961619274}" type="pres">
      <dgm:prSet presAssocID="{60CA40E7-BBEE-404F-9947-132E55467AFF}" presName="spacer" presStyleCnt="0"/>
      <dgm:spPr/>
    </dgm:pt>
    <dgm:pt modelId="{CDDD6FA6-4EC4-4A1A-A2FA-73B85E130FB7}" type="pres">
      <dgm:prSet presAssocID="{33D36028-C6F5-4212-B0A9-E90823DD571B}" presName="comp" presStyleCnt="0"/>
      <dgm:spPr/>
    </dgm:pt>
    <dgm:pt modelId="{B33E0F5C-8EA3-456C-8979-0B09AC4189AC}" type="pres">
      <dgm:prSet presAssocID="{33D36028-C6F5-4212-B0A9-E90823DD571B}" presName="box" presStyleLbl="node1" presStyleIdx="2" presStyleCnt="6" custScaleY="43873" custLinFactNeighborX="621" custLinFactNeighborY="3313"/>
      <dgm:spPr/>
      <dgm:t>
        <a:bodyPr/>
        <a:lstStyle/>
        <a:p>
          <a:endParaRPr lang="pl-PL"/>
        </a:p>
      </dgm:t>
    </dgm:pt>
    <dgm:pt modelId="{364F9CE5-1236-4F5A-93E0-056266465723}" type="pres">
      <dgm:prSet presAssocID="{33D36028-C6F5-4212-B0A9-E90823DD571B}" presName="img" presStyleLbl="fgImgPlace1" presStyleIdx="2" presStyleCnt="6" custScaleX="43763" custScaleY="35446" custLinFactNeighborY="4665"/>
      <dgm:spPr>
        <a:prstGeom prst="rightArrow">
          <a:avLst/>
        </a:prstGeom>
        <a:noFill/>
      </dgm:spPr>
    </dgm:pt>
    <dgm:pt modelId="{2A351EBB-A792-4DED-8CFE-CEF8F7BF4AC6}" type="pres">
      <dgm:prSet presAssocID="{33D36028-C6F5-4212-B0A9-E90823DD571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48488C-BC0F-4465-A129-0EA60A005E01}" type="pres">
      <dgm:prSet presAssocID="{2AF86544-87E8-493E-9E63-C786A86CFC11}" presName="spacer" presStyleCnt="0"/>
      <dgm:spPr/>
    </dgm:pt>
    <dgm:pt modelId="{082A37B7-875C-4762-A692-2615DCC764D5}" type="pres">
      <dgm:prSet presAssocID="{E2DD35E9-A3B7-A843-B698-8595821E4A95}" presName="comp" presStyleCnt="0"/>
      <dgm:spPr/>
    </dgm:pt>
    <dgm:pt modelId="{6BEB6853-5270-4D13-9C20-4BA1C4D9508D}" type="pres">
      <dgm:prSet presAssocID="{E2DD35E9-A3B7-A843-B698-8595821E4A95}" presName="box" presStyleLbl="node1" presStyleIdx="3" presStyleCnt="6" custScaleY="61260"/>
      <dgm:spPr/>
      <dgm:t>
        <a:bodyPr/>
        <a:lstStyle/>
        <a:p>
          <a:endParaRPr lang="pl-PL"/>
        </a:p>
      </dgm:t>
    </dgm:pt>
    <dgm:pt modelId="{227D3B00-8F0E-42B4-8AE0-A65BDFDE6C81}" type="pres">
      <dgm:prSet presAssocID="{E2DD35E9-A3B7-A843-B698-8595821E4A95}" presName="img" presStyleLbl="fgImgPlace1" presStyleIdx="3" presStyleCnt="6" custScaleX="43763" custScaleY="35372"/>
      <dgm:spPr>
        <a:prstGeom prst="rightArrow">
          <a:avLst/>
        </a:prstGeom>
        <a:noFill/>
      </dgm:spPr>
    </dgm:pt>
    <dgm:pt modelId="{E93B6E95-B3FB-4FDD-B366-BF6EE4A15353}" type="pres">
      <dgm:prSet presAssocID="{E2DD35E9-A3B7-A843-B698-8595821E4A9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4F1B69-A236-421B-B345-B9E76CABB035}" type="pres">
      <dgm:prSet presAssocID="{362E5FD7-2FC0-1041-BA15-1160A4247C6B}" presName="spacer" presStyleCnt="0"/>
      <dgm:spPr/>
    </dgm:pt>
    <dgm:pt modelId="{497FF364-701D-48FD-A79E-9C63219CCCC3}" type="pres">
      <dgm:prSet presAssocID="{0A063FE4-355C-4D76-A1CF-E3E2C2767E5A}" presName="comp" presStyleCnt="0"/>
      <dgm:spPr/>
    </dgm:pt>
    <dgm:pt modelId="{BDD8E5C7-D494-4A55-A4F8-E91E9FBC1A9A}" type="pres">
      <dgm:prSet presAssocID="{0A063FE4-355C-4D76-A1CF-E3E2C2767E5A}" presName="box" presStyleLbl="node1" presStyleIdx="4" presStyleCnt="6" custScaleY="90142" custLinFactNeighborX="-91"/>
      <dgm:spPr/>
      <dgm:t>
        <a:bodyPr/>
        <a:lstStyle/>
        <a:p>
          <a:endParaRPr lang="pl-PL"/>
        </a:p>
      </dgm:t>
    </dgm:pt>
    <dgm:pt modelId="{3777415D-4699-45B6-AFDE-632281D3D69B}" type="pres">
      <dgm:prSet presAssocID="{0A063FE4-355C-4D76-A1CF-E3E2C2767E5A}" presName="img" presStyleLbl="fgImgPlace1" presStyleIdx="4" presStyleCnt="6" custScaleX="43763" custScaleY="35372" custLinFactNeighborY="-3180"/>
      <dgm:spPr>
        <a:prstGeom prst="rightArrow">
          <a:avLst/>
        </a:prstGeom>
        <a:noFill/>
      </dgm:spPr>
    </dgm:pt>
    <dgm:pt modelId="{5A741EE5-0453-4EFA-BE7C-E49211AD930B}" type="pres">
      <dgm:prSet presAssocID="{0A063FE4-355C-4D76-A1CF-E3E2C2767E5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3E1C88-EBF8-4959-989B-03A2B6C2922D}" type="pres">
      <dgm:prSet presAssocID="{CF3E3DDE-47E1-451B-89B4-2570BC582E02}" presName="spacer" presStyleCnt="0"/>
      <dgm:spPr/>
    </dgm:pt>
    <dgm:pt modelId="{6452604D-6071-4D8A-B47B-01E7A8E69561}" type="pres">
      <dgm:prSet presAssocID="{F65306F0-3953-477D-B38D-58470DFC76CD}" presName="comp" presStyleCnt="0"/>
      <dgm:spPr/>
    </dgm:pt>
    <dgm:pt modelId="{F93EA8CE-A7D8-4BFC-A465-04A5A32E6237}" type="pres">
      <dgm:prSet presAssocID="{F65306F0-3953-477D-B38D-58470DFC76CD}" presName="box" presStyleLbl="node1" presStyleIdx="5" presStyleCnt="6" custScaleY="110131"/>
      <dgm:spPr/>
      <dgm:t>
        <a:bodyPr/>
        <a:lstStyle/>
        <a:p>
          <a:endParaRPr lang="pl-PL"/>
        </a:p>
      </dgm:t>
    </dgm:pt>
    <dgm:pt modelId="{5B51B075-7D10-449E-AB74-7A89BCB1D3BF}" type="pres">
      <dgm:prSet presAssocID="{F65306F0-3953-477D-B38D-58470DFC76CD}" presName="img" presStyleLbl="fgImgPlace1" presStyleIdx="5" presStyleCnt="6" custScaleX="43763" custScaleY="35372" custLinFactNeighborY="-5300"/>
      <dgm:spPr>
        <a:prstGeom prst="rightArrow">
          <a:avLst/>
        </a:prstGeom>
        <a:noFill/>
      </dgm:spPr>
    </dgm:pt>
    <dgm:pt modelId="{50C2C6FE-91C2-4BBA-881C-AF9176F82690}" type="pres">
      <dgm:prSet presAssocID="{F65306F0-3953-477D-B38D-58470DFC76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40E327-26DB-4072-A927-665FFD45A021}" type="presOf" srcId="{A111571A-B5B4-174B-9947-9572DD53D956}" destId="{ED5E6146-B04B-4AA2-8406-58B7EA73DAEB}" srcOrd="0" destOrd="0" presId="urn:microsoft.com/office/officeart/2005/8/layout/vList4#1"/>
    <dgm:cxn modelId="{E519EF0E-A6B0-499C-8DD3-65867E080902}" srcId="{2E6C16F3-1F83-B54E-8DB0-6F43FBCDB4F6}" destId="{0A063FE4-355C-4D76-A1CF-E3E2C2767E5A}" srcOrd="4" destOrd="0" parTransId="{0D7E4575-BAB8-4CFF-9C27-C384BE8AD429}" sibTransId="{CF3E3DDE-47E1-451B-89B4-2570BC582E02}"/>
    <dgm:cxn modelId="{5CD1996F-B651-4E64-A44F-78BA10BC40ED}" type="presOf" srcId="{012A5BB7-387A-4FC9-A395-386C01A42FB5}" destId="{3DEFAC16-46D7-45B3-B7EE-064AE2955EE6}" srcOrd="0" destOrd="0" presId="urn:microsoft.com/office/officeart/2005/8/layout/vList4#1"/>
    <dgm:cxn modelId="{118741EC-F02B-45C5-8556-D2DCEC40A5E6}" type="presOf" srcId="{E2DD35E9-A3B7-A843-B698-8595821E4A95}" destId="{6BEB6853-5270-4D13-9C20-4BA1C4D9508D}" srcOrd="0" destOrd="0" presId="urn:microsoft.com/office/officeart/2005/8/layout/vList4#1"/>
    <dgm:cxn modelId="{AB52C582-9F7E-400B-978E-98147EF4B6EE}" srcId="{2E6C16F3-1F83-B54E-8DB0-6F43FBCDB4F6}" destId="{F65306F0-3953-477D-B38D-58470DFC76CD}" srcOrd="5" destOrd="0" parTransId="{26AAEA5C-EE88-40BB-AFB6-4AB97EE59437}" sibTransId="{2C98176C-5555-4EBE-BC9E-B0610CDA12F7}"/>
    <dgm:cxn modelId="{138BC956-2362-4FC7-9D74-8EC0B298AB6B}" type="presOf" srcId="{2E6C16F3-1F83-B54E-8DB0-6F43FBCDB4F6}" destId="{6E0F47B7-6553-4EBC-8F36-67E6E9F046E5}" srcOrd="0" destOrd="0" presId="urn:microsoft.com/office/officeart/2005/8/layout/vList4#1"/>
    <dgm:cxn modelId="{2736A67B-2272-47A2-9B37-CEC492D32D5A}" type="presOf" srcId="{E2DD35E9-A3B7-A843-B698-8595821E4A95}" destId="{E93B6E95-B3FB-4FDD-B366-BF6EE4A15353}" srcOrd="1" destOrd="0" presId="urn:microsoft.com/office/officeart/2005/8/layout/vList4#1"/>
    <dgm:cxn modelId="{BF1CB5FF-4F71-4718-8D18-AAE0810A038A}" type="presOf" srcId="{A111571A-B5B4-174B-9947-9572DD53D956}" destId="{197E8C09-D5FE-43CC-993D-4C0B2A2FDBB2}" srcOrd="1" destOrd="0" presId="urn:microsoft.com/office/officeart/2005/8/layout/vList4#1"/>
    <dgm:cxn modelId="{B1B6D367-355A-4CAA-BFB3-96664973D731}" type="presOf" srcId="{012A5BB7-387A-4FC9-A395-386C01A42FB5}" destId="{6D487FF1-D026-4470-B0D8-4055E6D3A8AA}" srcOrd="1" destOrd="0" presId="urn:microsoft.com/office/officeart/2005/8/layout/vList4#1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B04E2014-253F-4CA5-AF86-0EC1001DB86F}" type="presOf" srcId="{F65306F0-3953-477D-B38D-58470DFC76CD}" destId="{F93EA8CE-A7D8-4BFC-A465-04A5A32E6237}" srcOrd="0" destOrd="0" presId="urn:microsoft.com/office/officeart/2005/8/layout/vList4#1"/>
    <dgm:cxn modelId="{F7343032-82CC-4526-AF13-A9DE2FE0F3A8}" type="presOf" srcId="{0A063FE4-355C-4D76-A1CF-E3E2C2767E5A}" destId="{BDD8E5C7-D494-4A55-A4F8-E91E9FBC1A9A}" srcOrd="0" destOrd="0" presId="urn:microsoft.com/office/officeart/2005/8/layout/vList4#1"/>
    <dgm:cxn modelId="{D2E4200D-226A-4EA9-A3A6-9884B20509E6}" type="presOf" srcId="{0A063FE4-355C-4D76-A1CF-E3E2C2767E5A}" destId="{5A741EE5-0453-4EFA-BE7C-E49211AD930B}" srcOrd="1" destOrd="0" presId="urn:microsoft.com/office/officeart/2005/8/layout/vList4#1"/>
    <dgm:cxn modelId="{7B970894-8D65-4EDE-9D7C-C2D5E6A3CD4E}" type="presOf" srcId="{33D36028-C6F5-4212-B0A9-E90823DD571B}" destId="{2A351EBB-A792-4DED-8CFE-CEF8F7BF4AC6}" srcOrd="1" destOrd="0" presId="urn:microsoft.com/office/officeart/2005/8/layout/vList4#1"/>
    <dgm:cxn modelId="{8551CF19-9AD3-4957-AFC8-F34C21905DA4}" srcId="{2E6C16F3-1F83-B54E-8DB0-6F43FBCDB4F6}" destId="{012A5BB7-387A-4FC9-A395-386C01A42FB5}" srcOrd="1" destOrd="0" parTransId="{1510B1E9-144C-44B4-828B-03B8BCECC98D}" sibTransId="{60CA40E7-BBEE-404F-9947-132E55467AFF}"/>
    <dgm:cxn modelId="{C0C62F9F-CF53-481D-8DB4-B24CEC50E561}" srcId="{2E6C16F3-1F83-B54E-8DB0-6F43FBCDB4F6}" destId="{33D36028-C6F5-4212-B0A9-E90823DD571B}" srcOrd="2" destOrd="0" parTransId="{D98AC3E1-CB93-4618-A929-F7586DE13FEB}" sibTransId="{2AF86544-87E8-493E-9E63-C786A86CFC11}"/>
    <dgm:cxn modelId="{8D68A680-20F0-47E1-8ACD-64A8192F5604}" type="presOf" srcId="{F65306F0-3953-477D-B38D-58470DFC76CD}" destId="{50C2C6FE-91C2-4BBA-881C-AF9176F82690}" srcOrd="1" destOrd="0" presId="urn:microsoft.com/office/officeart/2005/8/layout/vList4#1"/>
    <dgm:cxn modelId="{01D5599E-30B0-4547-8DA2-707A54B18237}" type="presOf" srcId="{33D36028-C6F5-4212-B0A9-E90823DD571B}" destId="{B33E0F5C-8EA3-456C-8979-0B09AC4189AC}" srcOrd="0" destOrd="0" presId="urn:microsoft.com/office/officeart/2005/8/layout/vList4#1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881CD0C7-B524-4D59-8BE6-F324D760F972}" type="presParOf" srcId="{6E0F47B7-6553-4EBC-8F36-67E6E9F046E5}" destId="{C112FAC7-D7B6-46F0-9A74-61271D884CA3}" srcOrd="0" destOrd="0" presId="urn:microsoft.com/office/officeart/2005/8/layout/vList4#1"/>
    <dgm:cxn modelId="{2264DCDC-9E14-4FEA-B0E1-B874DC1094C8}" type="presParOf" srcId="{C112FAC7-D7B6-46F0-9A74-61271D884CA3}" destId="{ED5E6146-B04B-4AA2-8406-58B7EA73DAEB}" srcOrd="0" destOrd="0" presId="urn:microsoft.com/office/officeart/2005/8/layout/vList4#1"/>
    <dgm:cxn modelId="{B2037E55-63F4-439E-A316-393AC4E921E8}" type="presParOf" srcId="{C112FAC7-D7B6-46F0-9A74-61271D884CA3}" destId="{CB86A86D-9609-4757-AA5B-C5F9C9D4450B}" srcOrd="1" destOrd="0" presId="urn:microsoft.com/office/officeart/2005/8/layout/vList4#1"/>
    <dgm:cxn modelId="{CF95EBF4-B6B9-4858-AB75-D72C3D580859}" type="presParOf" srcId="{C112FAC7-D7B6-46F0-9A74-61271D884CA3}" destId="{197E8C09-D5FE-43CC-993D-4C0B2A2FDBB2}" srcOrd="2" destOrd="0" presId="urn:microsoft.com/office/officeart/2005/8/layout/vList4#1"/>
    <dgm:cxn modelId="{500B793A-87E9-4D07-A994-D4BC50A06A33}" type="presParOf" srcId="{6E0F47B7-6553-4EBC-8F36-67E6E9F046E5}" destId="{EB7792D2-7AFF-44DB-B145-7976715F340B}" srcOrd="1" destOrd="0" presId="urn:microsoft.com/office/officeart/2005/8/layout/vList4#1"/>
    <dgm:cxn modelId="{5AE47AFD-1D15-4CCD-82B3-E328B472A3CB}" type="presParOf" srcId="{6E0F47B7-6553-4EBC-8F36-67E6E9F046E5}" destId="{1AAD2942-9CA5-42A8-B943-E30BEE3B942B}" srcOrd="2" destOrd="0" presId="urn:microsoft.com/office/officeart/2005/8/layout/vList4#1"/>
    <dgm:cxn modelId="{9397D08F-BA8F-4337-BB76-3A023CA628F9}" type="presParOf" srcId="{1AAD2942-9CA5-42A8-B943-E30BEE3B942B}" destId="{3DEFAC16-46D7-45B3-B7EE-064AE2955EE6}" srcOrd="0" destOrd="0" presId="urn:microsoft.com/office/officeart/2005/8/layout/vList4#1"/>
    <dgm:cxn modelId="{66E713A7-EED8-4B25-85F1-0A754D70C6CD}" type="presParOf" srcId="{1AAD2942-9CA5-42A8-B943-E30BEE3B942B}" destId="{611B0A39-7871-4A05-980B-8A9C61B5FA2D}" srcOrd="1" destOrd="0" presId="urn:microsoft.com/office/officeart/2005/8/layout/vList4#1"/>
    <dgm:cxn modelId="{C12CEDDE-A55F-4AD5-B942-D0F24A9F77E3}" type="presParOf" srcId="{1AAD2942-9CA5-42A8-B943-E30BEE3B942B}" destId="{6D487FF1-D026-4470-B0D8-4055E6D3A8AA}" srcOrd="2" destOrd="0" presId="urn:microsoft.com/office/officeart/2005/8/layout/vList4#1"/>
    <dgm:cxn modelId="{A5BFC813-87B9-4E06-BFC0-17D84A9D0270}" type="presParOf" srcId="{6E0F47B7-6553-4EBC-8F36-67E6E9F046E5}" destId="{76828CDB-DDF7-4C35-8F03-32D961619274}" srcOrd="3" destOrd="0" presId="urn:microsoft.com/office/officeart/2005/8/layout/vList4#1"/>
    <dgm:cxn modelId="{FD819D10-ECAA-4D88-9C21-31CAD600804F}" type="presParOf" srcId="{6E0F47B7-6553-4EBC-8F36-67E6E9F046E5}" destId="{CDDD6FA6-4EC4-4A1A-A2FA-73B85E130FB7}" srcOrd="4" destOrd="0" presId="urn:microsoft.com/office/officeart/2005/8/layout/vList4#1"/>
    <dgm:cxn modelId="{34488C00-119B-45FC-9A98-A263C78DAEC4}" type="presParOf" srcId="{CDDD6FA6-4EC4-4A1A-A2FA-73B85E130FB7}" destId="{B33E0F5C-8EA3-456C-8979-0B09AC4189AC}" srcOrd="0" destOrd="0" presId="urn:microsoft.com/office/officeart/2005/8/layout/vList4#1"/>
    <dgm:cxn modelId="{E85803C4-25ED-4EA9-A1D2-0B68B78E1120}" type="presParOf" srcId="{CDDD6FA6-4EC4-4A1A-A2FA-73B85E130FB7}" destId="{364F9CE5-1236-4F5A-93E0-056266465723}" srcOrd="1" destOrd="0" presId="urn:microsoft.com/office/officeart/2005/8/layout/vList4#1"/>
    <dgm:cxn modelId="{5FAE5D48-D9AB-4E61-A051-2C10E9CE0DE8}" type="presParOf" srcId="{CDDD6FA6-4EC4-4A1A-A2FA-73B85E130FB7}" destId="{2A351EBB-A792-4DED-8CFE-CEF8F7BF4AC6}" srcOrd="2" destOrd="0" presId="urn:microsoft.com/office/officeart/2005/8/layout/vList4#1"/>
    <dgm:cxn modelId="{B6FD67B1-56A5-41EE-ABC5-3BD52878AC71}" type="presParOf" srcId="{6E0F47B7-6553-4EBC-8F36-67E6E9F046E5}" destId="{6348488C-BC0F-4465-A129-0EA60A005E01}" srcOrd="5" destOrd="0" presId="urn:microsoft.com/office/officeart/2005/8/layout/vList4#1"/>
    <dgm:cxn modelId="{E3EB1F76-2350-45AC-9778-D12417E2FFF8}" type="presParOf" srcId="{6E0F47B7-6553-4EBC-8F36-67E6E9F046E5}" destId="{082A37B7-875C-4762-A692-2615DCC764D5}" srcOrd="6" destOrd="0" presId="urn:microsoft.com/office/officeart/2005/8/layout/vList4#1"/>
    <dgm:cxn modelId="{7B7AA748-2767-4590-80E9-7D2753392BD7}" type="presParOf" srcId="{082A37B7-875C-4762-A692-2615DCC764D5}" destId="{6BEB6853-5270-4D13-9C20-4BA1C4D9508D}" srcOrd="0" destOrd="0" presId="urn:microsoft.com/office/officeart/2005/8/layout/vList4#1"/>
    <dgm:cxn modelId="{894028D4-02DD-44A8-95BD-2DE4B980D7AA}" type="presParOf" srcId="{082A37B7-875C-4762-A692-2615DCC764D5}" destId="{227D3B00-8F0E-42B4-8AE0-A65BDFDE6C81}" srcOrd="1" destOrd="0" presId="urn:microsoft.com/office/officeart/2005/8/layout/vList4#1"/>
    <dgm:cxn modelId="{F2F475E5-C4C8-46E2-9673-8E2F30E1F4B2}" type="presParOf" srcId="{082A37B7-875C-4762-A692-2615DCC764D5}" destId="{E93B6E95-B3FB-4FDD-B366-BF6EE4A15353}" srcOrd="2" destOrd="0" presId="urn:microsoft.com/office/officeart/2005/8/layout/vList4#1"/>
    <dgm:cxn modelId="{C34628F3-6FDC-4B1E-8FA6-C3E89DC723DC}" type="presParOf" srcId="{6E0F47B7-6553-4EBC-8F36-67E6E9F046E5}" destId="{884F1B69-A236-421B-B345-B9E76CABB035}" srcOrd="7" destOrd="0" presId="urn:microsoft.com/office/officeart/2005/8/layout/vList4#1"/>
    <dgm:cxn modelId="{25E8C7B2-D837-4034-9F3B-BF0A9E6650ED}" type="presParOf" srcId="{6E0F47B7-6553-4EBC-8F36-67E6E9F046E5}" destId="{497FF364-701D-48FD-A79E-9C63219CCCC3}" srcOrd="8" destOrd="0" presId="urn:microsoft.com/office/officeart/2005/8/layout/vList4#1"/>
    <dgm:cxn modelId="{E9BDEF90-3E33-4237-8DA7-83FD0DE1799F}" type="presParOf" srcId="{497FF364-701D-48FD-A79E-9C63219CCCC3}" destId="{BDD8E5C7-D494-4A55-A4F8-E91E9FBC1A9A}" srcOrd="0" destOrd="0" presId="urn:microsoft.com/office/officeart/2005/8/layout/vList4#1"/>
    <dgm:cxn modelId="{013891E9-ADFA-4DD8-B32E-51CEFC9FA8C6}" type="presParOf" srcId="{497FF364-701D-48FD-A79E-9C63219CCCC3}" destId="{3777415D-4699-45B6-AFDE-632281D3D69B}" srcOrd="1" destOrd="0" presId="urn:microsoft.com/office/officeart/2005/8/layout/vList4#1"/>
    <dgm:cxn modelId="{00A66140-8131-479E-B064-76C35CAAC2D0}" type="presParOf" srcId="{497FF364-701D-48FD-A79E-9C63219CCCC3}" destId="{5A741EE5-0453-4EFA-BE7C-E49211AD930B}" srcOrd="2" destOrd="0" presId="urn:microsoft.com/office/officeart/2005/8/layout/vList4#1"/>
    <dgm:cxn modelId="{1614F086-927C-45EF-AD2C-A70756C15019}" type="presParOf" srcId="{6E0F47B7-6553-4EBC-8F36-67E6E9F046E5}" destId="{6F3E1C88-EBF8-4959-989B-03A2B6C2922D}" srcOrd="9" destOrd="0" presId="urn:microsoft.com/office/officeart/2005/8/layout/vList4#1"/>
    <dgm:cxn modelId="{512F144B-C823-4A7C-AE30-72135BF9A487}" type="presParOf" srcId="{6E0F47B7-6553-4EBC-8F36-67E6E9F046E5}" destId="{6452604D-6071-4D8A-B47B-01E7A8E69561}" srcOrd="10" destOrd="0" presId="urn:microsoft.com/office/officeart/2005/8/layout/vList4#1"/>
    <dgm:cxn modelId="{A6534437-7321-4F84-835D-E6AACCB400CD}" type="presParOf" srcId="{6452604D-6071-4D8A-B47B-01E7A8E69561}" destId="{F93EA8CE-A7D8-4BFC-A465-04A5A32E6237}" srcOrd="0" destOrd="0" presId="urn:microsoft.com/office/officeart/2005/8/layout/vList4#1"/>
    <dgm:cxn modelId="{2767CFCB-6252-4432-9210-CD991C49672E}" type="presParOf" srcId="{6452604D-6071-4D8A-B47B-01E7A8E69561}" destId="{5B51B075-7D10-449E-AB74-7A89BCB1D3BF}" srcOrd="1" destOrd="0" presId="urn:microsoft.com/office/officeart/2005/8/layout/vList4#1"/>
    <dgm:cxn modelId="{38523151-6F17-45AB-ABE5-F5F3BA68160C}" type="presParOf" srcId="{6452604D-6071-4D8A-B47B-01E7A8E69561}" destId="{50C2C6FE-91C2-4BBA-881C-AF9176F8269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BA9A6-94C5-454E-A3C7-A63118DEA255}" type="doc">
      <dgm:prSet loTypeId="urn:microsoft.com/office/officeart/2008/layout/Picture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F1D8E4C-7B7D-4D4F-ABC6-9E9939F1A00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 podstawie wymagań określonych w podstawie programowej kształcenia w zawodach szkolnictwa zawodowego/branżowego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1CD2E009-67FF-4BD8-998F-F4C52921BC32}" type="par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5ACB7717-B896-47D9-90A4-7D9D245B4ABB}" type="sib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25EFAC93-D9F1-44D1-AC01-A32160409F6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 zakresu danej kwalifikacji wyodrębnionej w zawodzie lub </a:t>
          </a:r>
          <a:b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w zawodach zgodnie z klasyfikacją zawodów szkolnictwa zawodowego/branżowego</a:t>
          </a:r>
        </a:p>
      </dgm:t>
    </dgm:pt>
    <dgm:pt modelId="{79969421-CD7D-4316-A7AA-2B21464D971F}" type="par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B58258F-B8B0-4E97-9744-A62714E12C7D}" type="sib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B1DDA31D-7288-4083-A13A-16E65A1D652E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rgbClr val="000099"/>
            </a:solidFill>
          </a:endParaRPr>
        </a:p>
      </dgm:t>
    </dgm:pt>
    <dgm:pt modelId="{4E57A58E-CC14-4AE1-B51C-7D901007D5BC}" type="sib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050E724-380C-42CE-B790-C0C51E0FA3DE}" type="par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4C5DF6-56B5-4141-98EC-8483B6EBD4C2}" type="pres">
      <dgm:prSet presAssocID="{A10BA9A6-94C5-454E-A3C7-A63118DEA25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46A64E3-F2D1-42D9-8082-761EF4EED2A7}" type="pres">
      <dgm:prSet presAssocID="{B1DDA31D-7288-4083-A13A-16E65A1D652E}" presName="root" presStyleCnt="0">
        <dgm:presLayoutVars>
          <dgm:chMax/>
          <dgm:chPref val="4"/>
        </dgm:presLayoutVars>
      </dgm:prSet>
      <dgm:spPr/>
    </dgm:pt>
    <dgm:pt modelId="{6135EA90-65EF-491A-A2FC-1B878E4D0FE5}" type="pres">
      <dgm:prSet presAssocID="{B1DDA31D-7288-4083-A13A-16E65A1D652E}" presName="rootComposite" presStyleCnt="0">
        <dgm:presLayoutVars/>
      </dgm:prSet>
      <dgm:spPr/>
    </dgm:pt>
    <dgm:pt modelId="{244FE45E-ED12-4C1C-B388-EF4327FDB094}" type="pres">
      <dgm:prSet presAssocID="{B1DDA31D-7288-4083-A13A-16E65A1D652E}" presName="rootText" presStyleLbl="node0" presStyleIdx="0" presStyleCnt="1" custFlipVert="1" custScaleY="3185" custLinFactNeighborX="-355" custLinFactNeighborY="-34774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48EB8131-DF1B-479B-892F-96F91E111F7C}" type="pres">
      <dgm:prSet presAssocID="{B1DDA31D-7288-4083-A13A-16E65A1D652E}" presName="childShape" presStyleCnt="0">
        <dgm:presLayoutVars>
          <dgm:chMax val="0"/>
          <dgm:chPref val="0"/>
        </dgm:presLayoutVars>
      </dgm:prSet>
      <dgm:spPr/>
    </dgm:pt>
    <dgm:pt modelId="{E9119472-04DB-4B28-94C7-B4E8C6524434}" type="pres">
      <dgm:prSet presAssocID="{25EFAC93-D9F1-44D1-AC01-A32160409F68}" presName="childComposite" presStyleCnt="0">
        <dgm:presLayoutVars>
          <dgm:chMax val="0"/>
          <dgm:chPref val="0"/>
        </dgm:presLayoutVars>
      </dgm:prSet>
      <dgm:spPr/>
    </dgm:pt>
    <dgm:pt modelId="{11C4F8F8-4B75-4964-9E6B-EA3C5107DE46}" type="pres">
      <dgm:prSet presAssocID="{25EFAC93-D9F1-44D1-AC01-A32160409F68}" presName="Image" presStyleLbl="node1" presStyleIdx="0" presStyleCnt="2" custScaleY="51479" custLinFactNeighborX="1736" custLinFactNeighborY="-36484"/>
      <dgm:spPr>
        <a:prstGeom prst="rightArrow">
          <a:avLst/>
        </a:prstGeom>
        <a:noFill/>
        <a:ln w="28575" cmpd="sng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2089ECD8-5502-4097-A7B8-29B10E7EE791}" type="pres">
      <dgm:prSet presAssocID="{25EFAC93-D9F1-44D1-AC01-A32160409F68}" presName="childText" presStyleLbl="lnNode1" presStyleIdx="0" presStyleCnt="2" custLinFactNeighborX="685" custLinFactNeighborY="-28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9BA8C-4594-468E-8619-79CD8E344E78}" type="pres">
      <dgm:prSet presAssocID="{9F1D8E4C-7B7D-4D4F-ABC6-9E9939F1A007}" presName="childComposite" presStyleCnt="0">
        <dgm:presLayoutVars>
          <dgm:chMax val="0"/>
          <dgm:chPref val="0"/>
        </dgm:presLayoutVars>
      </dgm:prSet>
      <dgm:spPr/>
    </dgm:pt>
    <dgm:pt modelId="{C9F49316-C7B6-45F5-B12C-ADA47AFC0306}" type="pres">
      <dgm:prSet presAssocID="{9F1D8E4C-7B7D-4D4F-ABC6-9E9939F1A007}" presName="Image" presStyleLbl="node1" presStyleIdx="1" presStyleCnt="2" custScaleY="51479" custLinFactNeighborX="1962" custLinFactNeighborY="18352"/>
      <dgm:spPr>
        <a:prstGeom prst="rightArrow">
          <a:avLst/>
        </a:prstGeom>
        <a:noFill/>
        <a:ln w="28575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8842F63A-3346-4317-81FE-6D7E56AE66C0}" type="pres">
      <dgm:prSet presAssocID="{9F1D8E4C-7B7D-4D4F-ABC6-9E9939F1A007}" presName="childText" presStyleLbl="lnNode1" presStyleIdx="1" presStyleCnt="2" custLinFactNeighborY="145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DDE78EE-D6E2-41BB-9A6C-E759203B2846}" srcId="{A10BA9A6-94C5-454E-A3C7-A63118DEA255}" destId="{B1DDA31D-7288-4083-A13A-16E65A1D652E}" srcOrd="0" destOrd="0" parTransId="{7050E724-380C-42CE-B790-C0C51E0FA3DE}" sibTransId="{4E57A58E-CC14-4AE1-B51C-7D901007D5BC}"/>
    <dgm:cxn modelId="{C581F8A6-4EBE-4347-8861-A31BDBA03B78}" type="presOf" srcId="{9F1D8E4C-7B7D-4D4F-ABC6-9E9939F1A007}" destId="{8842F63A-3346-4317-81FE-6D7E56AE66C0}" srcOrd="0" destOrd="0" presId="urn:microsoft.com/office/officeart/2008/layout/PictureAccentList"/>
    <dgm:cxn modelId="{C5E51A43-D978-42FA-9D88-2F44D2C582BE}" type="presOf" srcId="{B1DDA31D-7288-4083-A13A-16E65A1D652E}" destId="{244FE45E-ED12-4C1C-B388-EF4327FDB094}" srcOrd="0" destOrd="0" presId="urn:microsoft.com/office/officeart/2008/layout/PictureAccentList"/>
    <dgm:cxn modelId="{6500B4FD-C4DD-4BF2-B16C-5ACEE97883BC}" srcId="{B1DDA31D-7288-4083-A13A-16E65A1D652E}" destId="{9F1D8E4C-7B7D-4D4F-ABC6-9E9939F1A007}" srcOrd="1" destOrd="0" parTransId="{1CD2E009-67FF-4BD8-998F-F4C52921BC32}" sibTransId="{5ACB7717-B896-47D9-90A4-7D9D245B4ABB}"/>
    <dgm:cxn modelId="{FD4FAFE6-054B-4B87-8C40-FCECCC552BAE}" type="presOf" srcId="{25EFAC93-D9F1-44D1-AC01-A32160409F68}" destId="{2089ECD8-5502-4097-A7B8-29B10E7EE791}" srcOrd="0" destOrd="0" presId="urn:microsoft.com/office/officeart/2008/layout/PictureAccentList"/>
    <dgm:cxn modelId="{5F90B9A9-8A2B-40AD-B871-654587D444BA}" srcId="{B1DDA31D-7288-4083-A13A-16E65A1D652E}" destId="{25EFAC93-D9F1-44D1-AC01-A32160409F68}" srcOrd="0" destOrd="0" parTransId="{79969421-CD7D-4316-A7AA-2B21464D971F}" sibTransId="{CB58258F-B8B0-4E97-9744-A62714E12C7D}"/>
    <dgm:cxn modelId="{32978B71-A5B2-490D-BBC2-E731DE6CCCDD}" type="presOf" srcId="{A10BA9A6-94C5-454E-A3C7-A63118DEA255}" destId="{4D4C5DF6-56B5-4141-98EC-8483B6EBD4C2}" srcOrd="0" destOrd="0" presId="urn:microsoft.com/office/officeart/2008/layout/PictureAccentList"/>
    <dgm:cxn modelId="{807BE0CF-15C1-4329-BC4F-6E9712DCF6D1}" type="presParOf" srcId="{4D4C5DF6-56B5-4141-98EC-8483B6EBD4C2}" destId="{146A64E3-F2D1-42D9-8082-761EF4EED2A7}" srcOrd="0" destOrd="0" presId="urn:microsoft.com/office/officeart/2008/layout/PictureAccentList"/>
    <dgm:cxn modelId="{B3A9897A-6BBD-4473-B172-824009B31444}" type="presParOf" srcId="{146A64E3-F2D1-42D9-8082-761EF4EED2A7}" destId="{6135EA90-65EF-491A-A2FC-1B878E4D0FE5}" srcOrd="0" destOrd="0" presId="urn:microsoft.com/office/officeart/2008/layout/PictureAccentList"/>
    <dgm:cxn modelId="{227EDFF5-1B53-4409-BE49-8378B34719C2}" type="presParOf" srcId="{6135EA90-65EF-491A-A2FC-1B878E4D0FE5}" destId="{244FE45E-ED12-4C1C-B388-EF4327FDB094}" srcOrd="0" destOrd="0" presId="urn:microsoft.com/office/officeart/2008/layout/PictureAccentList"/>
    <dgm:cxn modelId="{E18E216D-6CFA-47D0-8962-25218248284D}" type="presParOf" srcId="{146A64E3-F2D1-42D9-8082-761EF4EED2A7}" destId="{48EB8131-DF1B-479B-892F-96F91E111F7C}" srcOrd="1" destOrd="0" presId="urn:microsoft.com/office/officeart/2008/layout/PictureAccentList"/>
    <dgm:cxn modelId="{677C57D3-6A90-4A27-B880-2A61F1147E2D}" type="presParOf" srcId="{48EB8131-DF1B-479B-892F-96F91E111F7C}" destId="{E9119472-04DB-4B28-94C7-B4E8C6524434}" srcOrd="0" destOrd="0" presId="urn:microsoft.com/office/officeart/2008/layout/PictureAccentList"/>
    <dgm:cxn modelId="{E2573CD6-C8A9-4FA5-A530-27E1FDA33D67}" type="presParOf" srcId="{E9119472-04DB-4B28-94C7-B4E8C6524434}" destId="{11C4F8F8-4B75-4964-9E6B-EA3C5107DE46}" srcOrd="0" destOrd="0" presId="urn:microsoft.com/office/officeart/2008/layout/PictureAccentList"/>
    <dgm:cxn modelId="{8854DDBD-E6E1-40D9-87FF-523AB59A8720}" type="presParOf" srcId="{E9119472-04DB-4B28-94C7-B4E8C6524434}" destId="{2089ECD8-5502-4097-A7B8-29B10E7EE791}" srcOrd="1" destOrd="0" presId="urn:microsoft.com/office/officeart/2008/layout/PictureAccentList"/>
    <dgm:cxn modelId="{1847CA1D-E9FF-4DE2-8655-7E2C554BF06C}" type="presParOf" srcId="{48EB8131-DF1B-479B-892F-96F91E111F7C}" destId="{7B69BA8C-4594-468E-8619-79CD8E344E78}" srcOrd="1" destOrd="0" presId="urn:microsoft.com/office/officeart/2008/layout/PictureAccentList"/>
    <dgm:cxn modelId="{AD409640-28D3-43B4-B262-C849848D4525}" type="presParOf" srcId="{7B69BA8C-4594-468E-8619-79CD8E344E78}" destId="{C9F49316-C7B6-45F5-B12C-ADA47AFC0306}" srcOrd="0" destOrd="0" presId="urn:microsoft.com/office/officeart/2008/layout/PictureAccentList"/>
    <dgm:cxn modelId="{96328A77-9352-4706-85EF-D59C426387F7}" type="presParOf" srcId="{7B69BA8C-4594-468E-8619-79CD8E344E78}" destId="{8842F63A-3346-4317-81FE-6D7E56AE66C0}" srcOrd="1" destOrd="0" presId="urn:microsoft.com/office/officeart/2008/layout/PictureAccentList"/>
  </dgm:cxnLst>
  <dgm:bg/>
  <dgm:whole>
    <a:ln w="2857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PISEMNA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 custLinFactNeighborY="538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Kierowanie pracą zespołu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EAB971C2-7BBA-1D4F-ADB8-1659E53359EC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prawidłowego przebiegu egzaminu 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Nadzorowanie przygotowania </a:t>
          </a:r>
          <a:r>
            <a:rPr lang="pl-PL" sz="2000" dirty="0" err="1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sal</a:t>
          </a: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egzaminacyjnych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dostosowania stanowisk egzaminacyjnych do wymogów bhp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809A9C6-801E-2844-BD47-16AC0119D4B2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obecności operatora egzaminu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6D39A583-7BB7-C248-955A-0663C7645239}" type="par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8E7B962-D48A-474C-AF93-50E3735A1D1A}" type="sib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88F8873-6ACA-457B-96D1-ED1745DA2657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B2B0AC16-496C-4FBB-AB7C-8942BFCBA278}" type="par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FD79E17-1F53-498D-8C4F-B68747D45F17}" type="sib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8E4F5F3-8683-420D-9DFF-4659CAF3870D}" type="pres">
      <dgm:prSet presAssocID="{2E6C16F3-1F83-B54E-8DB0-6F43FBCDB4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D2A2F6B-E716-45D7-8B40-6094D9C18ED4}" type="pres">
      <dgm:prSet presAssocID="{A111571A-B5B4-174B-9947-9572DD53D956}" presName="parentLin" presStyleCnt="0"/>
      <dgm:spPr/>
    </dgm:pt>
    <dgm:pt modelId="{D6C24E38-97D5-4118-9C8F-809077F7E518}" type="pres">
      <dgm:prSet presAssocID="{A111571A-B5B4-174B-9947-9572DD53D956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F8358DE4-7938-4EC3-A134-A1B7E0B01901}" type="pres">
      <dgm:prSet presAssocID="{A111571A-B5B4-174B-9947-9572DD53D956}" presName="parentText" presStyleLbl="node1" presStyleIdx="0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0D443E-940F-4347-9A61-A037BAFBE119}" type="pres">
      <dgm:prSet presAssocID="{A111571A-B5B4-174B-9947-9572DD53D956}" presName="negativeSpace" presStyleCnt="0"/>
      <dgm:spPr/>
    </dgm:pt>
    <dgm:pt modelId="{3289AAC6-579F-4BA5-AD9E-A5686CC79E9A}" type="pres">
      <dgm:prSet presAssocID="{A111571A-B5B4-174B-9947-9572DD53D956}" presName="childText" presStyleLbl="conFgAcc1" presStyleIdx="0" presStyleCnt="6" custLinFactNeighborX="352" custLinFactNeighborY="-11020">
        <dgm:presLayoutVars>
          <dgm:bulletEnabled val="1"/>
        </dgm:presLayoutVars>
      </dgm:prSet>
      <dgm:spPr/>
    </dgm:pt>
    <dgm:pt modelId="{19F146C0-9C39-4457-B373-6C9741367AE7}" type="pres">
      <dgm:prSet presAssocID="{11C5257B-6150-E442-B07A-86E06D8654DA}" presName="spaceBetweenRectangles" presStyleCnt="0"/>
      <dgm:spPr/>
    </dgm:pt>
    <dgm:pt modelId="{3A89C6F0-5B71-4A11-A087-1559C400896A}" type="pres">
      <dgm:prSet presAssocID="{EAB971C2-7BBA-1D4F-ADB8-1659E53359EC}" presName="parentLin" presStyleCnt="0"/>
      <dgm:spPr/>
    </dgm:pt>
    <dgm:pt modelId="{8C62603D-90B8-4E1A-B511-F7FF5AB875BD}" type="pres">
      <dgm:prSet presAssocID="{EAB971C2-7BBA-1D4F-ADB8-1659E53359EC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1D147F7F-FD4C-44E8-A2F4-7696BCFDB873}" type="pres">
      <dgm:prSet presAssocID="{EAB971C2-7BBA-1D4F-ADB8-1659E53359EC}" presName="parentText" presStyleLbl="node1" presStyleIdx="1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5EA494-8815-4712-AC82-B4FCF5117651}" type="pres">
      <dgm:prSet presAssocID="{EAB971C2-7BBA-1D4F-ADB8-1659E53359EC}" presName="negativeSpace" presStyleCnt="0"/>
      <dgm:spPr/>
    </dgm:pt>
    <dgm:pt modelId="{7F48E748-7933-4968-81FF-871084B5CC49}" type="pres">
      <dgm:prSet presAssocID="{EAB971C2-7BBA-1D4F-ADB8-1659E53359EC}" presName="childText" presStyleLbl="conFgAcc1" presStyleIdx="1" presStyleCnt="6">
        <dgm:presLayoutVars>
          <dgm:bulletEnabled val="1"/>
        </dgm:presLayoutVars>
      </dgm:prSet>
      <dgm:spPr/>
    </dgm:pt>
    <dgm:pt modelId="{77964121-9384-426B-B858-0904F82E9C4E}" type="pres">
      <dgm:prSet presAssocID="{4DF2D2D2-3B89-5B48-BA56-9B83087B3C9B}" presName="spaceBetweenRectangles" presStyleCnt="0"/>
      <dgm:spPr/>
    </dgm:pt>
    <dgm:pt modelId="{7E8D794C-FEAA-4C22-8DCA-4F9170D76B6A}" type="pres">
      <dgm:prSet presAssocID="{E2DD35E9-A3B7-A843-B698-8595821E4A95}" presName="parentLin" presStyleCnt="0"/>
      <dgm:spPr/>
    </dgm:pt>
    <dgm:pt modelId="{6B22C9E4-BC19-405F-A39E-A26E1054FD38}" type="pres">
      <dgm:prSet presAssocID="{E2DD35E9-A3B7-A843-B698-8595821E4A95}" presName="parentLeftMargin" presStyleLbl="node1" presStyleIdx="1" presStyleCnt="6"/>
      <dgm:spPr/>
      <dgm:t>
        <a:bodyPr/>
        <a:lstStyle/>
        <a:p>
          <a:endParaRPr lang="pl-PL"/>
        </a:p>
      </dgm:t>
    </dgm:pt>
    <dgm:pt modelId="{2A1625FA-762F-4569-BAE1-557CC0381726}" type="pres">
      <dgm:prSet presAssocID="{E2DD35E9-A3B7-A843-B698-8595821E4A95}" presName="parentText" presStyleLbl="node1" presStyleIdx="2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716CB2-1FFD-42F6-B8DD-F540B9A12B19}" type="pres">
      <dgm:prSet presAssocID="{E2DD35E9-A3B7-A843-B698-8595821E4A95}" presName="negativeSpace" presStyleCnt="0"/>
      <dgm:spPr/>
    </dgm:pt>
    <dgm:pt modelId="{012BC845-6594-4616-829D-B8EF31DD3E5C}" type="pres">
      <dgm:prSet presAssocID="{E2DD35E9-A3B7-A843-B698-8595821E4A95}" presName="childText" presStyleLbl="conFgAcc1" presStyleIdx="2" presStyleCnt="6">
        <dgm:presLayoutVars>
          <dgm:bulletEnabled val="1"/>
        </dgm:presLayoutVars>
      </dgm:prSet>
      <dgm:spPr/>
    </dgm:pt>
    <dgm:pt modelId="{AE01EDBE-669B-4733-BE13-AD1A481050A3}" type="pres">
      <dgm:prSet presAssocID="{362E5FD7-2FC0-1041-BA15-1160A4247C6B}" presName="spaceBetweenRectangles" presStyleCnt="0"/>
      <dgm:spPr/>
    </dgm:pt>
    <dgm:pt modelId="{0E5AB453-FC73-4055-84AD-22BDCC173B7A}" type="pres">
      <dgm:prSet presAssocID="{7BDDD5BC-4B2D-944E-A524-08C8EFC92CC3}" presName="parentLin" presStyleCnt="0"/>
      <dgm:spPr/>
    </dgm:pt>
    <dgm:pt modelId="{5AB75EFB-DEFD-46FD-BC86-D9F43BE581D9}" type="pres">
      <dgm:prSet presAssocID="{7BDDD5BC-4B2D-944E-A524-08C8EFC92CC3}" presName="parentLeftMargin" presStyleLbl="node1" presStyleIdx="2" presStyleCnt="6"/>
      <dgm:spPr/>
      <dgm:t>
        <a:bodyPr/>
        <a:lstStyle/>
        <a:p>
          <a:endParaRPr lang="pl-PL"/>
        </a:p>
      </dgm:t>
    </dgm:pt>
    <dgm:pt modelId="{722A518A-E91A-40C2-B2BE-54C887906D12}" type="pres">
      <dgm:prSet presAssocID="{7BDDD5BC-4B2D-944E-A524-08C8EFC92CC3}" presName="parentText" presStyleLbl="node1" presStyleIdx="3" presStyleCnt="6" custScaleX="132345" custScaleY="160554" custLinFactNeighborX="-3136" custLinFactNeighborY="99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5DA10C-6468-44DC-9006-D3E97CAEF790}" type="pres">
      <dgm:prSet presAssocID="{7BDDD5BC-4B2D-944E-A524-08C8EFC92CC3}" presName="negativeSpace" presStyleCnt="0"/>
      <dgm:spPr/>
    </dgm:pt>
    <dgm:pt modelId="{12120500-88E0-478D-A562-E7BBE99B672C}" type="pres">
      <dgm:prSet presAssocID="{7BDDD5BC-4B2D-944E-A524-08C8EFC92CC3}" presName="childText" presStyleLbl="conFgAcc1" presStyleIdx="3" presStyleCnt="6">
        <dgm:presLayoutVars>
          <dgm:bulletEnabled val="1"/>
        </dgm:presLayoutVars>
      </dgm:prSet>
      <dgm:spPr/>
    </dgm:pt>
    <dgm:pt modelId="{565EEBBD-99FC-4DB7-AECA-3EB219FA88D2}" type="pres">
      <dgm:prSet presAssocID="{D7CF4B70-12D0-8E43-971A-9FF8059BB5BD}" presName="spaceBetweenRectangles" presStyleCnt="0"/>
      <dgm:spPr/>
    </dgm:pt>
    <dgm:pt modelId="{80F21A2A-31C3-4FA8-9C21-4E4DCB8985F4}" type="pres">
      <dgm:prSet presAssocID="{788F8873-6ACA-457B-96D1-ED1745DA2657}" presName="parentLin" presStyleCnt="0"/>
      <dgm:spPr/>
    </dgm:pt>
    <dgm:pt modelId="{3560E0BE-BA7C-41EE-B929-EEC50E0B0F88}" type="pres">
      <dgm:prSet presAssocID="{788F8873-6ACA-457B-96D1-ED1745DA2657}" presName="parentLeftMargin" presStyleLbl="node1" presStyleIdx="3" presStyleCnt="6"/>
      <dgm:spPr/>
      <dgm:t>
        <a:bodyPr/>
        <a:lstStyle/>
        <a:p>
          <a:endParaRPr lang="pl-PL"/>
        </a:p>
      </dgm:t>
    </dgm:pt>
    <dgm:pt modelId="{00265A29-DACB-453A-B200-DEEA13EE5903}" type="pres">
      <dgm:prSet presAssocID="{788F8873-6ACA-457B-96D1-ED1745DA2657}" presName="parentText" presStyleLbl="node1" presStyleIdx="4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26537E-9F3E-49AF-8F98-325473F1C431}" type="pres">
      <dgm:prSet presAssocID="{788F8873-6ACA-457B-96D1-ED1745DA2657}" presName="negativeSpace" presStyleCnt="0"/>
      <dgm:spPr/>
    </dgm:pt>
    <dgm:pt modelId="{5D3B19E0-51D1-47DF-9D3E-B5B77847F08F}" type="pres">
      <dgm:prSet presAssocID="{788F8873-6ACA-457B-96D1-ED1745DA2657}" presName="childText" presStyleLbl="conFgAcc1" presStyleIdx="4" presStyleCnt="6">
        <dgm:presLayoutVars>
          <dgm:bulletEnabled val="1"/>
        </dgm:presLayoutVars>
      </dgm:prSet>
      <dgm:spPr/>
    </dgm:pt>
    <dgm:pt modelId="{DBED1D5A-07EC-419B-AEEF-78A314ED32E9}" type="pres">
      <dgm:prSet presAssocID="{CFD79E17-1F53-498D-8C4F-B68747D45F17}" presName="spaceBetweenRectangles" presStyleCnt="0"/>
      <dgm:spPr/>
    </dgm:pt>
    <dgm:pt modelId="{C05C6552-AE2D-4EA4-B322-64BA032BBAE1}" type="pres">
      <dgm:prSet presAssocID="{C809A9C6-801E-2844-BD47-16AC0119D4B2}" presName="parentLin" presStyleCnt="0"/>
      <dgm:spPr/>
    </dgm:pt>
    <dgm:pt modelId="{C60B1E75-42B1-4851-8106-E15B7F56D290}" type="pres">
      <dgm:prSet presAssocID="{C809A9C6-801E-2844-BD47-16AC0119D4B2}" presName="parentLeftMargin" presStyleLbl="node1" presStyleIdx="4" presStyleCnt="6"/>
      <dgm:spPr/>
      <dgm:t>
        <a:bodyPr/>
        <a:lstStyle/>
        <a:p>
          <a:endParaRPr lang="pl-PL"/>
        </a:p>
      </dgm:t>
    </dgm:pt>
    <dgm:pt modelId="{B04A1AE3-348C-4329-A0CE-84703C61B385}" type="pres">
      <dgm:prSet presAssocID="{C809A9C6-801E-2844-BD47-16AC0119D4B2}" presName="parentText" presStyleLbl="node1" presStyleIdx="5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3FEB0C-62E5-4C4C-905B-E5BD92E16662}" type="pres">
      <dgm:prSet presAssocID="{C809A9C6-801E-2844-BD47-16AC0119D4B2}" presName="negativeSpace" presStyleCnt="0"/>
      <dgm:spPr/>
    </dgm:pt>
    <dgm:pt modelId="{C102AEC0-81A7-4817-BC38-1DEB602C7467}" type="pres">
      <dgm:prSet presAssocID="{C809A9C6-801E-2844-BD47-16AC0119D4B2}" presName="childText" presStyleLbl="conFgAcc1" presStyleIdx="5" presStyleCnt="6" custLinFactNeighborY="-19093">
        <dgm:presLayoutVars>
          <dgm:bulletEnabled val="1"/>
        </dgm:presLayoutVars>
      </dgm:prSet>
      <dgm:spPr/>
    </dgm:pt>
  </dgm:ptLst>
  <dgm:cxnLst>
    <dgm:cxn modelId="{C4C77FB7-3C69-4ECD-AD00-1FFA498F6746}" type="presOf" srcId="{EAB971C2-7BBA-1D4F-ADB8-1659E53359EC}" destId="{8C62603D-90B8-4E1A-B511-F7FF5AB875BD}" srcOrd="0" destOrd="0" presId="urn:microsoft.com/office/officeart/2005/8/layout/list1"/>
    <dgm:cxn modelId="{0EF33AE2-7AE0-4CF4-A59B-7724778D4F69}" type="presOf" srcId="{C809A9C6-801E-2844-BD47-16AC0119D4B2}" destId="{C60B1E75-42B1-4851-8106-E15B7F56D290}" srcOrd="0" destOrd="0" presId="urn:microsoft.com/office/officeart/2005/8/layout/list1"/>
    <dgm:cxn modelId="{1F2D1DEC-FAA4-411E-BB63-1647FE9D7200}" srcId="{2E6C16F3-1F83-B54E-8DB0-6F43FBCDB4F6}" destId="{788F8873-6ACA-457B-96D1-ED1745DA2657}" srcOrd="4" destOrd="0" parTransId="{B2B0AC16-496C-4FBB-AB7C-8942BFCBA278}" sibTransId="{CFD79E17-1F53-498D-8C4F-B68747D45F17}"/>
    <dgm:cxn modelId="{61367AC0-ABD0-4B67-B03F-B119B2BE8AC0}" type="presOf" srcId="{E2DD35E9-A3B7-A843-B698-8595821E4A95}" destId="{2A1625FA-762F-4569-BAE1-557CC0381726}" srcOrd="1" destOrd="0" presId="urn:microsoft.com/office/officeart/2005/8/layout/list1"/>
    <dgm:cxn modelId="{114B1FF3-2BD3-4896-AC2B-F6AD40956472}" type="presOf" srcId="{E2DD35E9-A3B7-A843-B698-8595821E4A95}" destId="{6B22C9E4-BC19-405F-A39E-A26E1054FD38}" srcOrd="0" destOrd="0" presId="urn:microsoft.com/office/officeart/2005/8/layout/list1"/>
    <dgm:cxn modelId="{09656E90-B709-4845-806B-5A98241B2206}" type="presOf" srcId="{788F8873-6ACA-457B-96D1-ED1745DA2657}" destId="{00265A29-DACB-453A-B200-DEEA13EE5903}" srcOrd="1" destOrd="0" presId="urn:microsoft.com/office/officeart/2005/8/layout/list1"/>
    <dgm:cxn modelId="{2C433FA9-B07D-421B-BD4E-CBD9942859E2}" type="presOf" srcId="{A111571A-B5B4-174B-9947-9572DD53D956}" destId="{D6C24E38-97D5-4118-9C8F-809077F7E518}" srcOrd="0" destOrd="0" presId="urn:microsoft.com/office/officeart/2005/8/layout/list1"/>
    <dgm:cxn modelId="{3204973C-D970-4B8C-BE22-0A91F2745453}" type="presOf" srcId="{A111571A-B5B4-174B-9947-9572DD53D956}" destId="{F8358DE4-7938-4EC3-A134-A1B7E0B01901}" srcOrd="1" destOrd="0" presId="urn:microsoft.com/office/officeart/2005/8/layout/list1"/>
    <dgm:cxn modelId="{9180B84D-8E52-4374-BB9A-9970541DC5B6}" type="presOf" srcId="{EAB971C2-7BBA-1D4F-ADB8-1659E53359EC}" destId="{1D147F7F-FD4C-44E8-A2F4-7696BCFDB873}" srcOrd="1" destOrd="0" presId="urn:microsoft.com/office/officeart/2005/8/layout/list1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9737AB9D-E4EA-446E-A8F7-3081F52ED768}" type="presOf" srcId="{788F8873-6ACA-457B-96D1-ED1745DA2657}" destId="{3560E0BE-BA7C-41EE-B929-EEC50E0B0F88}" srcOrd="0" destOrd="0" presId="urn:microsoft.com/office/officeart/2005/8/layout/list1"/>
    <dgm:cxn modelId="{F6B96996-7EF9-4B1C-AE80-E3AEFE70490B}" type="presOf" srcId="{7BDDD5BC-4B2D-944E-A524-08C8EFC92CC3}" destId="{722A518A-E91A-40C2-B2BE-54C887906D12}" srcOrd="1" destOrd="0" presId="urn:microsoft.com/office/officeart/2005/8/layout/list1"/>
    <dgm:cxn modelId="{27ACDA19-DAFA-6F42-8107-2F9109643BC7}" srcId="{2E6C16F3-1F83-B54E-8DB0-6F43FBCDB4F6}" destId="{C809A9C6-801E-2844-BD47-16AC0119D4B2}" srcOrd="5" destOrd="0" parTransId="{6D39A583-7BB7-C248-955A-0663C7645239}" sibTransId="{D8E7B962-D48A-474C-AF93-50E3735A1D1A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CDCF7222-0CDC-4338-B962-E73BA81A83BD}" type="presOf" srcId="{7BDDD5BC-4B2D-944E-A524-08C8EFC92CC3}" destId="{5AB75EFB-DEFD-46FD-BC86-D9F43BE581D9}" srcOrd="0" destOrd="0" presId="urn:microsoft.com/office/officeart/2005/8/layout/list1"/>
    <dgm:cxn modelId="{902AD2E9-E99A-4736-8A72-66FF981E1D52}" type="presOf" srcId="{C809A9C6-801E-2844-BD47-16AC0119D4B2}" destId="{B04A1AE3-348C-4329-A0CE-84703C61B385}" srcOrd="1" destOrd="0" presId="urn:microsoft.com/office/officeart/2005/8/layout/list1"/>
    <dgm:cxn modelId="{EF3CEFA8-A9ED-4EC9-B2B8-9C5DF579F0F8}" type="presOf" srcId="{2E6C16F3-1F83-B54E-8DB0-6F43FBCDB4F6}" destId="{38E4F5F3-8683-420D-9DFF-4659CAF3870D}" srcOrd="0" destOrd="0" presId="urn:microsoft.com/office/officeart/2005/8/layout/list1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38C9EE86-F1EC-4BE3-AB46-DA4EE4A91B86}" type="presParOf" srcId="{38E4F5F3-8683-420D-9DFF-4659CAF3870D}" destId="{8D2A2F6B-E716-45D7-8B40-6094D9C18ED4}" srcOrd="0" destOrd="0" presId="urn:microsoft.com/office/officeart/2005/8/layout/list1"/>
    <dgm:cxn modelId="{30C8A32C-492C-4C59-8765-D69C7C167926}" type="presParOf" srcId="{8D2A2F6B-E716-45D7-8B40-6094D9C18ED4}" destId="{D6C24E38-97D5-4118-9C8F-809077F7E518}" srcOrd="0" destOrd="0" presId="urn:microsoft.com/office/officeart/2005/8/layout/list1"/>
    <dgm:cxn modelId="{8EA23BB1-CE0E-45D4-BEDC-2E088390862C}" type="presParOf" srcId="{8D2A2F6B-E716-45D7-8B40-6094D9C18ED4}" destId="{F8358DE4-7938-4EC3-A134-A1B7E0B01901}" srcOrd="1" destOrd="0" presId="urn:microsoft.com/office/officeart/2005/8/layout/list1"/>
    <dgm:cxn modelId="{C529F719-3D64-4D16-A4FE-E9959206BE97}" type="presParOf" srcId="{38E4F5F3-8683-420D-9DFF-4659CAF3870D}" destId="{0B0D443E-940F-4347-9A61-A037BAFBE119}" srcOrd="1" destOrd="0" presId="urn:microsoft.com/office/officeart/2005/8/layout/list1"/>
    <dgm:cxn modelId="{D3374995-44E7-4F3C-B2E9-3C311DF2A64F}" type="presParOf" srcId="{38E4F5F3-8683-420D-9DFF-4659CAF3870D}" destId="{3289AAC6-579F-4BA5-AD9E-A5686CC79E9A}" srcOrd="2" destOrd="0" presId="urn:microsoft.com/office/officeart/2005/8/layout/list1"/>
    <dgm:cxn modelId="{47B3CB6C-ECFA-4BCF-9E59-FCDCD3DAEDEF}" type="presParOf" srcId="{38E4F5F3-8683-420D-9DFF-4659CAF3870D}" destId="{19F146C0-9C39-4457-B373-6C9741367AE7}" srcOrd="3" destOrd="0" presId="urn:microsoft.com/office/officeart/2005/8/layout/list1"/>
    <dgm:cxn modelId="{33E5C61B-824D-4409-98A9-9B1DD32B0F82}" type="presParOf" srcId="{38E4F5F3-8683-420D-9DFF-4659CAF3870D}" destId="{3A89C6F0-5B71-4A11-A087-1559C400896A}" srcOrd="4" destOrd="0" presId="urn:microsoft.com/office/officeart/2005/8/layout/list1"/>
    <dgm:cxn modelId="{804D3D39-4721-40EC-B5AB-F751AAA940AE}" type="presParOf" srcId="{3A89C6F0-5B71-4A11-A087-1559C400896A}" destId="{8C62603D-90B8-4E1A-B511-F7FF5AB875BD}" srcOrd="0" destOrd="0" presId="urn:microsoft.com/office/officeart/2005/8/layout/list1"/>
    <dgm:cxn modelId="{8CDE511F-E6DB-4231-AA7D-4E350A2A9BD6}" type="presParOf" srcId="{3A89C6F0-5B71-4A11-A087-1559C400896A}" destId="{1D147F7F-FD4C-44E8-A2F4-7696BCFDB873}" srcOrd="1" destOrd="0" presId="urn:microsoft.com/office/officeart/2005/8/layout/list1"/>
    <dgm:cxn modelId="{3FB0D23D-E8B2-486F-A453-1783DE277BEC}" type="presParOf" srcId="{38E4F5F3-8683-420D-9DFF-4659CAF3870D}" destId="{515EA494-8815-4712-AC82-B4FCF5117651}" srcOrd="5" destOrd="0" presId="urn:microsoft.com/office/officeart/2005/8/layout/list1"/>
    <dgm:cxn modelId="{332C553E-7BBC-4770-ABCE-B8322CAA9D34}" type="presParOf" srcId="{38E4F5F3-8683-420D-9DFF-4659CAF3870D}" destId="{7F48E748-7933-4968-81FF-871084B5CC49}" srcOrd="6" destOrd="0" presId="urn:microsoft.com/office/officeart/2005/8/layout/list1"/>
    <dgm:cxn modelId="{1A4BE532-F329-4560-82C3-4981F0AF7115}" type="presParOf" srcId="{38E4F5F3-8683-420D-9DFF-4659CAF3870D}" destId="{77964121-9384-426B-B858-0904F82E9C4E}" srcOrd="7" destOrd="0" presId="urn:microsoft.com/office/officeart/2005/8/layout/list1"/>
    <dgm:cxn modelId="{6726B13D-3946-42E8-95CA-8D49D314FB72}" type="presParOf" srcId="{38E4F5F3-8683-420D-9DFF-4659CAF3870D}" destId="{7E8D794C-FEAA-4C22-8DCA-4F9170D76B6A}" srcOrd="8" destOrd="0" presId="urn:microsoft.com/office/officeart/2005/8/layout/list1"/>
    <dgm:cxn modelId="{F530AACA-ABCF-41EE-B80F-0BF81CB31051}" type="presParOf" srcId="{7E8D794C-FEAA-4C22-8DCA-4F9170D76B6A}" destId="{6B22C9E4-BC19-405F-A39E-A26E1054FD38}" srcOrd="0" destOrd="0" presId="urn:microsoft.com/office/officeart/2005/8/layout/list1"/>
    <dgm:cxn modelId="{49D3E6A5-325D-45A8-AB23-F803C84410E5}" type="presParOf" srcId="{7E8D794C-FEAA-4C22-8DCA-4F9170D76B6A}" destId="{2A1625FA-762F-4569-BAE1-557CC0381726}" srcOrd="1" destOrd="0" presId="urn:microsoft.com/office/officeart/2005/8/layout/list1"/>
    <dgm:cxn modelId="{E55ED2A8-E983-4F73-8B26-2D2932BE7AAA}" type="presParOf" srcId="{38E4F5F3-8683-420D-9DFF-4659CAF3870D}" destId="{49716CB2-1FFD-42F6-B8DD-F540B9A12B19}" srcOrd="9" destOrd="0" presId="urn:microsoft.com/office/officeart/2005/8/layout/list1"/>
    <dgm:cxn modelId="{3487DBC3-E792-4AF2-A102-DCD906CA7CD7}" type="presParOf" srcId="{38E4F5F3-8683-420D-9DFF-4659CAF3870D}" destId="{012BC845-6594-4616-829D-B8EF31DD3E5C}" srcOrd="10" destOrd="0" presId="urn:microsoft.com/office/officeart/2005/8/layout/list1"/>
    <dgm:cxn modelId="{1B21A893-F870-4AF3-9C38-0DDCA42AD991}" type="presParOf" srcId="{38E4F5F3-8683-420D-9DFF-4659CAF3870D}" destId="{AE01EDBE-669B-4733-BE13-AD1A481050A3}" srcOrd="11" destOrd="0" presId="urn:microsoft.com/office/officeart/2005/8/layout/list1"/>
    <dgm:cxn modelId="{5F280FB4-CD8A-43EB-B433-5E3E6F1AB1CF}" type="presParOf" srcId="{38E4F5F3-8683-420D-9DFF-4659CAF3870D}" destId="{0E5AB453-FC73-4055-84AD-22BDCC173B7A}" srcOrd="12" destOrd="0" presId="urn:microsoft.com/office/officeart/2005/8/layout/list1"/>
    <dgm:cxn modelId="{C6999BFB-BD00-4A58-9D6C-74E1C1B55158}" type="presParOf" srcId="{0E5AB453-FC73-4055-84AD-22BDCC173B7A}" destId="{5AB75EFB-DEFD-46FD-BC86-D9F43BE581D9}" srcOrd="0" destOrd="0" presId="urn:microsoft.com/office/officeart/2005/8/layout/list1"/>
    <dgm:cxn modelId="{8D0B6E9A-1883-44E9-8B84-F4DFB2210B20}" type="presParOf" srcId="{0E5AB453-FC73-4055-84AD-22BDCC173B7A}" destId="{722A518A-E91A-40C2-B2BE-54C887906D12}" srcOrd="1" destOrd="0" presId="urn:microsoft.com/office/officeart/2005/8/layout/list1"/>
    <dgm:cxn modelId="{15A69CEC-ED8E-430C-89FD-33D3F2D2F137}" type="presParOf" srcId="{38E4F5F3-8683-420D-9DFF-4659CAF3870D}" destId="{755DA10C-6468-44DC-9006-D3E97CAEF790}" srcOrd="13" destOrd="0" presId="urn:microsoft.com/office/officeart/2005/8/layout/list1"/>
    <dgm:cxn modelId="{680375D4-6985-4CF2-8173-12989C8BEECE}" type="presParOf" srcId="{38E4F5F3-8683-420D-9DFF-4659CAF3870D}" destId="{12120500-88E0-478D-A562-E7BBE99B672C}" srcOrd="14" destOrd="0" presId="urn:microsoft.com/office/officeart/2005/8/layout/list1"/>
    <dgm:cxn modelId="{265902C2-61C9-4466-B632-AC269D9B8F93}" type="presParOf" srcId="{38E4F5F3-8683-420D-9DFF-4659CAF3870D}" destId="{565EEBBD-99FC-4DB7-AECA-3EB219FA88D2}" srcOrd="15" destOrd="0" presId="urn:microsoft.com/office/officeart/2005/8/layout/list1"/>
    <dgm:cxn modelId="{CB5C7FAF-694A-41BB-8F18-C8F40E26BDC0}" type="presParOf" srcId="{38E4F5F3-8683-420D-9DFF-4659CAF3870D}" destId="{80F21A2A-31C3-4FA8-9C21-4E4DCB8985F4}" srcOrd="16" destOrd="0" presId="urn:microsoft.com/office/officeart/2005/8/layout/list1"/>
    <dgm:cxn modelId="{A9556DAC-CEBC-49FD-8127-E9C9FED307F2}" type="presParOf" srcId="{80F21A2A-31C3-4FA8-9C21-4E4DCB8985F4}" destId="{3560E0BE-BA7C-41EE-B929-EEC50E0B0F88}" srcOrd="0" destOrd="0" presId="urn:microsoft.com/office/officeart/2005/8/layout/list1"/>
    <dgm:cxn modelId="{4D593180-F270-45ED-A48A-7D8B6630F289}" type="presParOf" srcId="{80F21A2A-31C3-4FA8-9C21-4E4DCB8985F4}" destId="{00265A29-DACB-453A-B200-DEEA13EE5903}" srcOrd="1" destOrd="0" presId="urn:microsoft.com/office/officeart/2005/8/layout/list1"/>
    <dgm:cxn modelId="{852169E0-730C-4549-B1B4-2029D14D0B21}" type="presParOf" srcId="{38E4F5F3-8683-420D-9DFF-4659CAF3870D}" destId="{B726537E-9F3E-49AF-8F98-325473F1C431}" srcOrd="17" destOrd="0" presId="urn:microsoft.com/office/officeart/2005/8/layout/list1"/>
    <dgm:cxn modelId="{4E1E8251-928F-4EA7-A2C9-F1CE7CC9F7E1}" type="presParOf" srcId="{38E4F5F3-8683-420D-9DFF-4659CAF3870D}" destId="{5D3B19E0-51D1-47DF-9D3E-B5B77847F08F}" srcOrd="18" destOrd="0" presId="urn:microsoft.com/office/officeart/2005/8/layout/list1"/>
    <dgm:cxn modelId="{AFD8DB81-8C2E-449B-9E8C-37A51B73D6A8}" type="presParOf" srcId="{38E4F5F3-8683-420D-9DFF-4659CAF3870D}" destId="{DBED1D5A-07EC-419B-AEEF-78A314ED32E9}" srcOrd="19" destOrd="0" presId="urn:microsoft.com/office/officeart/2005/8/layout/list1"/>
    <dgm:cxn modelId="{B2948A05-F118-4319-9336-08BE2057A031}" type="presParOf" srcId="{38E4F5F3-8683-420D-9DFF-4659CAF3870D}" destId="{C05C6552-AE2D-4EA4-B322-64BA032BBAE1}" srcOrd="20" destOrd="0" presId="urn:microsoft.com/office/officeart/2005/8/layout/list1"/>
    <dgm:cxn modelId="{9FA4D81D-5AC8-43BF-B42D-D8836091DAA8}" type="presParOf" srcId="{C05C6552-AE2D-4EA4-B322-64BA032BBAE1}" destId="{C60B1E75-42B1-4851-8106-E15B7F56D290}" srcOrd="0" destOrd="0" presId="urn:microsoft.com/office/officeart/2005/8/layout/list1"/>
    <dgm:cxn modelId="{9862BDF4-2E43-4786-9343-A74627FE9D35}" type="presParOf" srcId="{C05C6552-AE2D-4EA4-B322-64BA032BBAE1}" destId="{B04A1AE3-348C-4329-A0CE-84703C61B385}" srcOrd="1" destOrd="0" presId="urn:microsoft.com/office/officeart/2005/8/layout/list1"/>
    <dgm:cxn modelId="{BF32EF97-6956-42E0-AAF9-B99F863B72E9}" type="presParOf" srcId="{38E4F5F3-8683-420D-9DFF-4659CAF3870D}" destId="{513FEB0C-62E5-4C4C-905B-E5BD92E16662}" srcOrd="21" destOrd="0" presId="urn:microsoft.com/office/officeart/2005/8/layout/list1"/>
    <dgm:cxn modelId="{488126AA-D539-4185-8399-27E531B48B85}" type="presParOf" srcId="{38E4F5F3-8683-420D-9DFF-4659CAF3870D}" destId="{C102AEC0-81A7-4817-BC38-1DEB602C7467}" srcOrd="22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4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66FF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400" dirty="0">
            <a:latin typeface="+mn-lt"/>
          </a:endParaRP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Rozdanie arkuszy egzaminacyjnych 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kart odpowiedzi</a:t>
          </a:r>
          <a:endParaRPr lang="pl-PL" sz="24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Uzupełnienie kart  odpowiedzi przez zdających</a:t>
          </a: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zakończenia egzaminu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100909" custRadScaleInc="128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-5193" custLinFactNeighborY="6800"/>
      <dgm:spPr/>
      <dgm:t>
        <a:bodyPr/>
        <a:lstStyle/>
        <a:p>
          <a:endParaRPr lang="pl-PL"/>
        </a:p>
      </dgm:t>
    </dgm:pt>
    <dgm:pt modelId="{57F25F1A-1D90-46AD-82DD-2CDBA39A1EEC}" type="pres">
      <dgm:prSet presAssocID="{B08106CF-00B4-4394-A194-8C64D0ABC1E7}" presName="nodeFollowingNodes" presStyleLbl="node1" presStyleIdx="1" presStyleCnt="5" custScaleX="166937" custRadScaleRad="118036" custRadScaleInc="68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2" presStyleCnt="5" custScaleX="122746" custScaleY="108785" custRadScaleRad="121502" custRadScaleInc="-449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C1B73-0DE7-4621-85E0-F7607B465DAA}" type="pres">
      <dgm:prSet presAssocID="{92F3D7E0-0F96-450A-8F67-74892D3744E8}" presName="nodeFollowingNodes" presStyleLbl="node1" presStyleIdx="3" presStyleCnt="5" custScaleX="119878" custRadScaleRad="116139" custRadScaleInc="403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AB102-B773-452E-A433-0E883A740D02}" type="pres">
      <dgm:prSet presAssocID="{E64A0339-88EA-4BDA-A5EB-BB4094A126EA}" presName="nodeFollowingNodes" presStyleLbl="node1" presStyleIdx="4" presStyleCnt="5" custScaleX="163394" custScaleY="96224" custRadScaleRad="103564" custRadScaleInc="-125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786DA8F4-C5AB-4EC6-B6C6-9F5CEB2690E6}" type="presOf" srcId="{92F3D7E0-0F96-450A-8F67-74892D3744E8}" destId="{F1AC1B73-0DE7-4621-85E0-F7607B465DAA}" srcOrd="0" destOrd="0" presId="urn:microsoft.com/office/officeart/2005/8/layout/cycle3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E9F54373-C083-430D-B4C2-5F50321832A0}" type="presOf" srcId="{B08106CF-00B4-4394-A194-8C64D0ABC1E7}" destId="{57F25F1A-1D90-46AD-82DD-2CDBA39A1EEC}" srcOrd="0" destOrd="0" presId="urn:microsoft.com/office/officeart/2005/8/layout/cycle3"/>
    <dgm:cxn modelId="{888BF6EC-1645-47AB-B640-5AB97D3998CC}" type="presOf" srcId="{E64A0339-88EA-4BDA-A5EB-BB4094A126EA}" destId="{6C1AB102-B773-452E-A433-0E883A740D02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4E6D43CB-4816-4F8D-93FD-ADE41DA38D64}" type="presParOf" srcId="{9A75ECA8-314D-48E3-9E03-BCA7149D04B8}" destId="{57F25F1A-1D90-46AD-82DD-2CDBA39A1EEC}" srcOrd="2" destOrd="0" presId="urn:microsoft.com/office/officeart/2005/8/layout/cycle3"/>
    <dgm:cxn modelId="{9C58A3EC-3E6A-487A-A8A1-C56F8FE5EFFB}" type="presParOf" srcId="{9A75ECA8-314D-48E3-9E03-BCA7149D04B8}" destId="{4E710461-7199-4938-BD8E-793194AC8D8F}" srcOrd="3" destOrd="0" presId="urn:microsoft.com/office/officeart/2005/8/layout/cycle3"/>
    <dgm:cxn modelId="{F3488C8E-EB41-45B7-9B1B-4FFFCCE6C993}" type="presParOf" srcId="{9A75ECA8-314D-48E3-9E03-BCA7149D04B8}" destId="{F1AC1B73-0DE7-4621-85E0-F7607B465DAA}" srcOrd="4" destOrd="0" presId="urn:microsoft.com/office/officeart/2005/8/layout/cycle3"/>
    <dgm:cxn modelId="{1FE28BFA-76DA-468A-A258-E4EC3DB6A6E5}" type="presParOf" srcId="{9A75ECA8-314D-48E3-9E03-BCA7149D04B8}" destId="{6C1AB102-B773-452E-A433-0E883A740D02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0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66FF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000" dirty="0">
              <a:latin typeface="+mn-lt"/>
              <a:cs typeface="Segoe UI Semilight" panose="020B0402040204020203" pitchFamily="34" charset="0"/>
            </a:rPr>
          </a:br>
          <a:r>
            <a:rPr lang="pl-PL" sz="2000" dirty="0">
              <a:latin typeface="+mn-lt"/>
              <a:cs typeface="Segoe UI Semilight" panose="020B0402040204020203" pitchFamily="34" charset="0"/>
            </a:rPr>
            <a:t>i zakończenia egzaminu</a:t>
          </a:r>
          <a:endParaRPr lang="pl-PL" sz="20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33B130B-F1FD-4176-97A1-66D838CC2354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Rozdanie kart identyfikacyjnych </a:t>
          </a:r>
          <a:br>
            <a:rPr lang="pl-PL" sz="2000" dirty="0">
              <a:latin typeface="+mn-lt"/>
              <a:cs typeface="Segoe UI Semilight" panose="020B0402040204020203" pitchFamily="34" charset="0"/>
            </a:rPr>
          </a:br>
          <a:r>
            <a:rPr lang="pl-PL" sz="2000" dirty="0">
              <a:latin typeface="+mn-lt"/>
              <a:cs typeface="Segoe UI Semilight" panose="020B0402040204020203" pitchFamily="34" charset="0"/>
            </a:rPr>
            <a:t>z loginem i hasłem</a:t>
          </a:r>
          <a:endParaRPr lang="pl-PL" sz="2000" dirty="0">
            <a:latin typeface="+mn-lt"/>
          </a:endParaRPr>
        </a:p>
      </dgm:t>
    </dgm:pt>
    <dgm:pt modelId="{5E598818-1C77-4B54-9087-7740CF1D701D}" type="parTrans" cxnId="{A547D96E-A381-47BA-9A2F-C060641AB550}">
      <dgm:prSet/>
      <dgm:spPr/>
      <dgm:t>
        <a:bodyPr/>
        <a:lstStyle/>
        <a:p>
          <a:endParaRPr lang="pl-PL"/>
        </a:p>
      </dgm:t>
    </dgm:pt>
    <dgm:pt modelId="{51DBB578-F28B-4BC6-B211-9DF7321D32B5}" type="sibTrans" cxnId="{A547D96E-A381-47BA-9A2F-C060641AB550}">
      <dgm:prSet/>
      <dgm:spPr/>
      <dgm:t>
        <a:bodyPr/>
        <a:lstStyle/>
        <a:p>
          <a:endParaRPr lang="pl-PL"/>
        </a:p>
      </dgm:t>
    </dgm:pt>
    <dgm:pt modelId="{551DAFFF-8CE6-4641-8191-477BD98989E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000" dirty="0">
            <a:latin typeface="+mn-lt"/>
          </a:endParaRPr>
        </a:p>
      </dgm:t>
    </dgm:pt>
    <dgm:pt modelId="{BCEE83A4-4890-4CD8-BB4B-8801FD9DC32F}" type="parTrans" cxnId="{29C3F637-91BF-4417-B5F6-6397431D8F90}">
      <dgm:prSet/>
      <dgm:spPr/>
      <dgm:t>
        <a:bodyPr/>
        <a:lstStyle/>
        <a:p>
          <a:endParaRPr lang="pl-PL"/>
        </a:p>
      </dgm:t>
    </dgm:pt>
    <dgm:pt modelId="{00898804-4101-4A67-8AAF-56C8FF079B60}" type="sibTrans" cxnId="{29C3F637-91BF-4417-B5F6-6397431D8F90}">
      <dgm:prSet/>
      <dgm:spPr/>
      <dgm:t>
        <a:bodyPr/>
        <a:lstStyle/>
        <a:p>
          <a:endParaRPr lang="pl-PL"/>
        </a:p>
      </dgm:t>
    </dgm:pt>
    <dgm:pt modelId="{C8CB9039-D173-4794-8DC8-19051EC2551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>
              <a:latin typeface="+mn-lt"/>
              <a:cs typeface="Segoe UI Semilight" panose="020B0402040204020203" pitchFamily="34" charset="0"/>
            </a:rPr>
            <a:t>Logowanie </a:t>
          </a:r>
          <a:r>
            <a:rPr lang="pl-PL" sz="2000" dirty="0">
              <a:latin typeface="+mn-lt"/>
              <a:cs typeface="Segoe UI Semilight" panose="020B0402040204020203" pitchFamily="34" charset="0"/>
            </a:rPr>
            <a:t>do systemu SIOEPKZ</a:t>
          </a:r>
          <a:endParaRPr lang="pl-PL" sz="2000" dirty="0">
            <a:latin typeface="+mn-lt"/>
          </a:endParaRPr>
        </a:p>
      </dgm:t>
    </dgm:pt>
    <dgm:pt modelId="{ED42614D-29AD-4F07-B4DB-5944C95484B1}" type="parTrans" cxnId="{9C084520-E81F-446C-87C2-B1BE7A7CDE1B}">
      <dgm:prSet/>
      <dgm:spPr/>
      <dgm:t>
        <a:bodyPr/>
        <a:lstStyle/>
        <a:p>
          <a:endParaRPr lang="pl-PL"/>
        </a:p>
      </dgm:t>
    </dgm:pt>
    <dgm:pt modelId="{35718D44-3ABB-4CFB-B252-FC6D5018C8F8}" type="sibTrans" cxnId="{9C084520-E81F-446C-87C2-B1BE7A7CDE1B}">
      <dgm:prSet/>
      <dgm:spPr/>
      <dgm:t>
        <a:bodyPr/>
        <a:lstStyle/>
        <a:p>
          <a:endParaRPr lang="pl-PL"/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97497" custRadScaleInc="-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-3175" custLinFactNeighborY="3657"/>
      <dgm:spPr/>
      <dgm:t>
        <a:bodyPr/>
        <a:lstStyle/>
        <a:p>
          <a:endParaRPr lang="pl-PL"/>
        </a:p>
      </dgm:t>
    </dgm:pt>
    <dgm:pt modelId="{E6A78095-4812-4838-87D2-28D5C09837A9}" type="pres">
      <dgm:prSet presAssocID="{533B130B-F1FD-4176-97A1-66D838CC2354}" presName="nodeFollowingNodes" presStyleLbl="node1" presStyleIdx="1" presStyleCnt="5" custScaleX="132385" custRadScaleRad="108940" custRadScaleInc="38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14329E-9E23-45C4-BD6F-A126A7E93611}" type="pres">
      <dgm:prSet presAssocID="{551DAFFF-8CE6-4641-8191-477BD98989EB}" presName="nodeFollowingNodes" presStyleLbl="node1" presStyleIdx="2" presStyleCnt="5" custScaleX="130525" custRadScaleRad="112694" custRadScaleInc="-423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3" presStyleCnt="5" custScaleX="122746" custScaleY="108785" custRadScaleRad="109411" custRadScaleInc="394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CEA849-C0F7-48C1-AD05-739D38C8B0B7}" type="pres">
      <dgm:prSet presAssocID="{C8CB9039-D173-4794-8DC8-19051EC2551B}" presName="nodeFollowingNodes" presStyleLbl="node1" presStyleIdx="4" presStyleCnt="5" custScaleX="127298" custRadScaleRad="112367" custRadScaleInc="-46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2C73419B-2981-4C83-B10F-8CD671B40E42}" type="presOf" srcId="{551DAFFF-8CE6-4641-8191-477BD98989EB}" destId="{8514329E-9E23-45C4-BD6F-A126A7E93611}" srcOrd="0" destOrd="0" presId="urn:microsoft.com/office/officeart/2005/8/layout/cycle3"/>
    <dgm:cxn modelId="{9C084520-E81F-446C-87C2-B1BE7A7CDE1B}" srcId="{38653C71-A865-418A-9003-77893EFF21A2}" destId="{C8CB9039-D173-4794-8DC8-19051EC2551B}" srcOrd="4" destOrd="0" parTransId="{ED42614D-29AD-4F07-B4DB-5944C95484B1}" sibTransId="{35718D44-3ABB-4CFB-B252-FC6D5018C8F8}"/>
    <dgm:cxn modelId="{29C3F637-91BF-4417-B5F6-6397431D8F90}" srcId="{38653C71-A865-418A-9003-77893EFF21A2}" destId="{551DAFFF-8CE6-4641-8191-477BD98989EB}" srcOrd="2" destOrd="0" parTransId="{BCEE83A4-4890-4CD8-BB4B-8801FD9DC32F}" sibTransId="{00898804-4101-4A67-8AAF-56C8FF079B60}"/>
    <dgm:cxn modelId="{A547D96E-A381-47BA-9A2F-C060641AB550}" srcId="{38653C71-A865-418A-9003-77893EFF21A2}" destId="{533B130B-F1FD-4176-97A1-66D838CC2354}" srcOrd="1" destOrd="0" parTransId="{5E598818-1C77-4B54-9087-7740CF1D701D}" sibTransId="{51DBB578-F28B-4BC6-B211-9DF7321D32B5}"/>
    <dgm:cxn modelId="{9DC554B6-D206-4F28-BE61-8FD969AF70B4}" srcId="{38653C71-A865-418A-9003-77893EFF21A2}" destId="{7A0A3908-2262-44C7-8AC4-852538D549F3}" srcOrd="3" destOrd="0" parTransId="{8EC24D1B-DDD9-4A7B-B53B-F4819D3468D7}" sibTransId="{40773B39-70B3-4E3B-95CF-E92C464DD135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97827332-AAD7-491D-8FCD-0ABBA91E2F4A}" type="presOf" srcId="{C8CB9039-D173-4794-8DC8-19051EC2551B}" destId="{55CEA849-C0F7-48C1-AD05-739D38C8B0B7}" srcOrd="0" destOrd="0" presId="urn:microsoft.com/office/officeart/2005/8/layout/cycle3"/>
    <dgm:cxn modelId="{25B3C055-285B-479A-9289-C94A1C6C6094}" type="presOf" srcId="{533B130B-F1FD-4176-97A1-66D838CC2354}" destId="{E6A78095-4812-4838-87D2-28D5C09837A9}" srcOrd="0" destOrd="0" presId="urn:microsoft.com/office/officeart/2005/8/layout/cycle3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6236EC06-F451-4E41-BF82-A5F2E1C3D024}" type="presParOf" srcId="{9A75ECA8-314D-48E3-9E03-BCA7149D04B8}" destId="{E6A78095-4812-4838-87D2-28D5C09837A9}" srcOrd="2" destOrd="0" presId="urn:microsoft.com/office/officeart/2005/8/layout/cycle3"/>
    <dgm:cxn modelId="{CB6CEBB1-8749-415E-9FE5-6DEA0706539A}" type="presParOf" srcId="{9A75ECA8-314D-48E3-9E03-BCA7149D04B8}" destId="{8514329E-9E23-45C4-BD6F-A126A7E93611}" srcOrd="3" destOrd="0" presId="urn:microsoft.com/office/officeart/2005/8/layout/cycle3"/>
    <dgm:cxn modelId="{9C58A3EC-3E6A-487A-A8A1-C56F8FE5EFFB}" type="presParOf" srcId="{9A75ECA8-314D-48E3-9E03-BCA7149D04B8}" destId="{4E710461-7199-4938-BD8E-793194AC8D8F}" srcOrd="4" destOrd="0" presId="urn:microsoft.com/office/officeart/2005/8/layout/cycle3"/>
    <dgm:cxn modelId="{2D26028B-8465-44C1-A8A7-97754C8E8B68}" type="presParOf" srcId="{9A75ECA8-314D-48E3-9E03-BCA7149D04B8}" destId="{55CEA849-C0F7-48C1-AD05-739D38C8B0B7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274638" indent="0" algn="l"/>
          <a:r>
            <a:rPr lang="pl-PL" sz="1800" b="0" dirty="0">
              <a:solidFill>
                <a:schemeClr val="tx1"/>
              </a:solidFill>
              <a:latin typeface="+mn-lt"/>
            </a:rPr>
            <a:t>Zdający nie powinni opuszczać sali egzaminacyjnej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 w="101600">
          <a:solidFill>
            <a:srgbClr val="0066FF"/>
          </a:solidFill>
        </a:ln>
      </dgm:spPr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AB971C2-7BBA-1D4F-ADB8-1659E53359EC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Zdającym nie udziela się żadnych wyjaśnień dotyczących zadań egzaminacyjnych ani ich nie komentuje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28575">
          <a:solidFill>
            <a:srgbClr val="86A5BE"/>
          </a:solidFill>
        </a:ln>
      </dgm:spPr>
      <dgm:t>
        <a:bodyPr/>
        <a:lstStyle/>
        <a:p>
          <a:pPr marL="182563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 sali egzaminacyjnej mogą przebywać zdający, PZE, osoby wchodzące w skład ZN i obserwatorzy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0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mogą przebywać specjaliści z zakresu danego rodzaju niepełnosprawności, niedostosowania społecznego lub zagrożenia  niedostosowaniem społecznym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28575">
          <a:solidFill>
            <a:srgbClr val="86A5BE"/>
          </a:solidFill>
        </a:ln>
      </dgm:spPr>
      <dgm:t>
        <a:bodyPr/>
        <a:lstStyle/>
        <a:p>
          <a:pPr marL="92075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egzaminacyjnej może przebywać OPERATOR EGZAMINU, który nie wchodzi w skład ZN - egzamin w formie elektronicznej  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 custLinFactNeighborX="-147" custLinFactNeighborY="77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FDB1BF3B-F9BA-2B45-9E6D-CDD371A790E2}" type="pres">
      <dgm:prSet presAssocID="{A111571A-B5B4-174B-9947-9572DD53D956}" presName="text_1" presStyleLbl="node1" presStyleIdx="0" presStyleCnt="5" custScaleX="96887" custScaleY="105406" custLinFactNeighborX="-2237" custLinFactNeighborY="-60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F92F6B71-76FA-9E49-8AA7-20116C6D2D0B}" type="pres">
      <dgm:prSet presAssocID="{EAB971C2-7BBA-1D4F-ADB8-1659E53359EC}" presName="text_2" presStyleLbl="node1" presStyleIdx="1" presStyleCnt="5" custScaleX="93569" custScaleY="105406" custLinFactNeighborX="-644" custLinFactNeighborY="-61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5" custLinFactNeighborY="-489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55331049-54FC-C247-BEE7-EDE99204A231}" type="pres">
      <dgm:prSet presAssocID="{E2DD35E9-A3B7-A843-B698-8595821E4A95}" presName="text_3" presStyleLbl="node1" presStyleIdx="2" presStyleCnt="5" custScaleX="93575" custScaleY="105406" custLinFactNeighborX="-749" custLinFactNeighborY="-52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53AEF7-804F-9140-9CC3-547C54204542}" type="pres">
      <dgm:prSet presAssocID="{E2DD35E9-A3B7-A843-B698-8595821E4A95}" presName="accent_3" presStyleCnt="0"/>
      <dgm:spPr/>
    </dgm:pt>
    <dgm:pt modelId="{F0353DE5-0BC6-ED47-B872-30C286F1A2F8}" type="pres">
      <dgm:prSet presAssocID="{E2DD35E9-A3B7-A843-B698-8595821E4A95}" presName="accentRepeatNode" presStyleLbl="solidFgAcc1" presStyleIdx="2" presStyleCnt="5" custLinFactNeighborX="8202" custLinFactNeighborY="-104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D0B99032-0912-0349-B3E8-591E6722C6C2}" type="pres">
      <dgm:prSet presAssocID="{7BDDD5BC-4B2D-944E-A524-08C8EFC92CC3}" presName="text_4" presStyleLbl="node1" presStyleIdx="3" presStyleCnt="5" custScaleX="93951" custScaleY="104228" custLinFactNeighborX="-702" custLinFactNeighborY="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6C970F-906A-0E41-98ED-CD7F8D93C162}" type="pres">
      <dgm:prSet presAssocID="{7BDDD5BC-4B2D-944E-A524-08C8EFC92CC3}" presName="accent_4" presStyleCnt="0"/>
      <dgm:spPr/>
    </dgm:pt>
    <dgm:pt modelId="{FDB2626C-84D2-024F-8AE7-7F83D166F239}" type="pres">
      <dgm:prSet presAssocID="{7BDDD5BC-4B2D-944E-A524-08C8EFC92CC3}" presName="accentRepeatNode" presStyleLbl="solidFgAcc1" presStyleIdx="3" presStyleCnt="5" custLinFactNeighborX="-1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  <dgm:pt modelId="{FF2DF248-7038-44E2-A7F5-0D07E7B68F76}" type="pres">
      <dgm:prSet presAssocID="{0896A106-2D69-4AA9-A388-55A43E39DC8B}" presName="text_5" presStyleLbl="node1" presStyleIdx="4" presStyleCnt="5" custScaleX="94499" custScaleY="117118" custLinFactNeighborX="-856" custLinFactNeighborY="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AD735A-E816-479B-A511-CD3AC33D8FC3}" type="pres">
      <dgm:prSet presAssocID="{0896A106-2D69-4AA9-A388-55A43E39DC8B}" presName="accent_5" presStyleCnt="0"/>
      <dgm:spPr/>
    </dgm:pt>
    <dgm:pt modelId="{AF001C0D-F0B0-4B35-9CDE-45CB8169B154}" type="pres">
      <dgm:prSet presAssocID="{0896A106-2D69-4AA9-A388-55A43E39DC8B}" presName="accentRepeatNode" presStyleLbl="solidFgAcc1" presStyleIdx="4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66FF"/>
          </a:solidFill>
        </a:ln>
      </dgm:spPr>
    </dgm:pt>
  </dgm:ptLst>
  <dgm:cxnLst>
    <dgm:cxn modelId="{5B67CCD4-85B6-4FD1-B20B-46E703C2E6EB}" type="presOf" srcId="{11C5257B-6150-E442-B07A-86E06D8654DA}" destId="{F90D3A82-6028-0343-8B61-2827A78EA6EA}" srcOrd="0" destOrd="0" presId="urn:microsoft.com/office/officeart/2008/layout/VerticalCurvedList"/>
    <dgm:cxn modelId="{42EFFC51-A3E4-483E-B675-E69318ADDA6F}" type="presOf" srcId="{E2DD35E9-A3B7-A843-B698-8595821E4A95}" destId="{55331049-54FC-C247-BEE7-EDE99204A231}" srcOrd="0" destOrd="0" presId="urn:microsoft.com/office/officeart/2008/layout/VerticalCurvedList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D0B52EE1-123A-42A6-9B95-F380A2F1D8E7}" srcId="{2E6C16F3-1F83-B54E-8DB0-6F43FBCDB4F6}" destId="{0896A106-2D69-4AA9-A388-55A43E39DC8B}" srcOrd="4" destOrd="0" parTransId="{02148A9C-590B-434E-B9C8-C89ACA096683}" sibTransId="{F6A1CDB8-647E-4471-83F4-AD60F0883BBD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A48DD06E-FEE5-4B1B-8332-8098D6989E75}" type="presOf" srcId="{A111571A-B5B4-174B-9947-9572DD53D956}" destId="{FDB1BF3B-F9BA-2B45-9E6D-CDD371A790E2}" srcOrd="0" destOrd="0" presId="urn:microsoft.com/office/officeart/2008/layout/VerticalCurvedList"/>
    <dgm:cxn modelId="{94C70A55-9741-4994-933C-835175C9EB01}" type="presOf" srcId="{7BDDD5BC-4B2D-944E-A524-08C8EFC92CC3}" destId="{D0B99032-0912-0349-B3E8-591E6722C6C2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88D278D9-BA7D-42E3-98DA-632D7B53105F}" type="presOf" srcId="{0896A106-2D69-4AA9-A388-55A43E39DC8B}" destId="{FF2DF248-7038-44E2-A7F5-0D07E7B68F76}" srcOrd="0" destOrd="0" presId="urn:microsoft.com/office/officeart/2008/layout/VerticalCurvedList"/>
    <dgm:cxn modelId="{7F1A20EC-6072-425D-8858-332EE57A527A}" type="presOf" srcId="{EAB971C2-7BBA-1D4F-ADB8-1659E53359EC}" destId="{F92F6B71-76FA-9E49-8AA7-20116C6D2D0B}" srcOrd="0" destOrd="0" presId="urn:microsoft.com/office/officeart/2008/layout/VerticalCurvedList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9E1A3E2B-0B3B-4D82-90C3-C11FF271E2C8}" type="presParOf" srcId="{CBB8E103-D8AC-5C4D-9C51-030E6167566F}" destId="{FDB1BF3B-F9BA-2B45-9E6D-CDD371A790E2}" srcOrd="1" destOrd="0" presId="urn:microsoft.com/office/officeart/2008/layout/VerticalCurvedList"/>
    <dgm:cxn modelId="{DE673EAA-307F-418E-94E4-CDAD0061A9F0}" type="presParOf" srcId="{CBB8E103-D8AC-5C4D-9C51-030E6167566F}" destId="{B525CC8B-9E92-B646-8904-DC28F2CCAE3E}" srcOrd="2" destOrd="0" presId="urn:microsoft.com/office/officeart/2008/layout/VerticalCurvedList"/>
    <dgm:cxn modelId="{14B03547-3F43-4B4D-9689-0995873CC5CD}" type="presParOf" srcId="{B525CC8B-9E92-B646-8904-DC28F2CCAE3E}" destId="{47F48A9F-5DCB-8947-B735-4862804A2097}" srcOrd="0" destOrd="0" presId="urn:microsoft.com/office/officeart/2008/layout/VerticalCurvedList"/>
    <dgm:cxn modelId="{C6940B2F-D567-4039-8983-5754B6FB4CC7}" type="presParOf" srcId="{CBB8E103-D8AC-5C4D-9C51-030E6167566F}" destId="{F92F6B71-76FA-9E49-8AA7-20116C6D2D0B}" srcOrd="3" destOrd="0" presId="urn:microsoft.com/office/officeart/2008/layout/VerticalCurvedList"/>
    <dgm:cxn modelId="{30891459-DD84-40C6-B60F-71D28628EB25}" type="presParOf" srcId="{CBB8E103-D8AC-5C4D-9C51-030E6167566F}" destId="{DB398840-EDDE-B14F-827F-63ED99F091C7}" srcOrd="4" destOrd="0" presId="urn:microsoft.com/office/officeart/2008/layout/VerticalCurvedList"/>
    <dgm:cxn modelId="{7FE9271E-FAFC-4AAB-A284-54878D9E9D5B}" type="presParOf" srcId="{DB398840-EDDE-B14F-827F-63ED99F091C7}" destId="{8C566DEA-6A22-C34F-8DDC-DE434903F84E}" srcOrd="0" destOrd="0" presId="urn:microsoft.com/office/officeart/2008/layout/VerticalCurvedList"/>
    <dgm:cxn modelId="{5A5C032D-9C91-4D75-AA8B-19CE28B7BAA3}" type="presParOf" srcId="{CBB8E103-D8AC-5C4D-9C51-030E6167566F}" destId="{55331049-54FC-C247-BEE7-EDE99204A231}" srcOrd="5" destOrd="0" presId="urn:microsoft.com/office/officeart/2008/layout/VerticalCurvedList"/>
    <dgm:cxn modelId="{7EC90476-BB4D-407F-97F0-C0AA460B1785}" type="presParOf" srcId="{CBB8E103-D8AC-5C4D-9C51-030E6167566F}" destId="{4D53AEF7-804F-9140-9CC3-547C54204542}" srcOrd="6" destOrd="0" presId="urn:microsoft.com/office/officeart/2008/layout/VerticalCurvedList"/>
    <dgm:cxn modelId="{FA515EC6-681C-47F1-815C-963BB5BEB42D}" type="presParOf" srcId="{4D53AEF7-804F-9140-9CC3-547C54204542}" destId="{F0353DE5-0BC6-ED47-B872-30C286F1A2F8}" srcOrd="0" destOrd="0" presId="urn:microsoft.com/office/officeart/2008/layout/VerticalCurvedList"/>
    <dgm:cxn modelId="{47510F90-00DF-4900-ADE3-064C9AE4D1AD}" type="presParOf" srcId="{CBB8E103-D8AC-5C4D-9C51-030E6167566F}" destId="{D0B99032-0912-0349-B3E8-591E6722C6C2}" srcOrd="7" destOrd="0" presId="urn:microsoft.com/office/officeart/2008/layout/VerticalCurvedList"/>
    <dgm:cxn modelId="{11D7DF9E-C5B9-448E-BD65-7F7BABBC0FFA}" type="presParOf" srcId="{CBB8E103-D8AC-5C4D-9C51-030E6167566F}" destId="{966C970F-906A-0E41-98ED-CD7F8D93C162}" srcOrd="8" destOrd="0" presId="urn:microsoft.com/office/officeart/2008/layout/VerticalCurvedList"/>
    <dgm:cxn modelId="{DECFB59F-66BF-464D-B3E4-0552FC9B02DB}" type="presParOf" srcId="{966C970F-906A-0E41-98ED-CD7F8D93C162}" destId="{FDB2626C-84D2-024F-8AE7-7F83D166F239}" srcOrd="0" destOrd="0" presId="urn:microsoft.com/office/officeart/2008/layout/VerticalCurvedList"/>
    <dgm:cxn modelId="{1F06DF71-CEF4-409E-AED3-6A15B20808B8}" type="presParOf" srcId="{CBB8E103-D8AC-5C4D-9C51-030E6167566F}" destId="{FF2DF248-7038-44E2-A7F5-0D07E7B68F76}" srcOrd="9" destOrd="0" presId="urn:microsoft.com/office/officeart/2008/layout/VerticalCurvedList"/>
    <dgm:cxn modelId="{78F98FAF-BDE3-46A8-AFF1-14C1236C2DEA}" type="presParOf" srcId="{CBB8E103-D8AC-5C4D-9C51-030E6167566F}" destId="{42AD735A-E816-479B-A511-CD3AC33D8FC3}" srcOrd="10" destOrd="0" presId="urn:microsoft.com/office/officeart/2008/layout/VerticalCurvedList"/>
    <dgm:cxn modelId="{321584CD-A724-4DCC-BBE5-C8F617B0C4F8}" type="presParOf" srcId="{42AD735A-E816-479B-A511-CD3AC33D8FC3}" destId="{AF001C0D-F0B0-4B35-9CDE-45CB8169B1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2126" cy="5035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2126" cy="5035826"/>
      </dsp:txXfrm>
    </dsp:sp>
    <dsp:sp modelId="{EBC72F4D-BC69-B040-83C0-ABF0176C335D}">
      <dsp:nvSpPr>
        <dsp:cNvPr id="0" name=""/>
        <dsp:cNvSpPr/>
      </dsp:nvSpPr>
      <dsp:spPr>
        <a:xfrm>
          <a:off x="185462" y="37313"/>
          <a:ext cx="7353196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>
              <a:latin typeface="+mn-lt"/>
              <a:cs typeface="Calibri" panose="020F0502020204030204" pitchFamily="34" charset="0"/>
            </a:rPr>
            <a:t>INFORMACJE OGÓLNE</a:t>
          </a:r>
          <a:endParaRPr lang="pl-PL" sz="2400" b="0" kern="1200" dirty="0">
            <a:latin typeface="+mn-lt"/>
            <a:cs typeface="Calibri" panose="020F0502020204030204" pitchFamily="34" charset="0"/>
          </a:endParaRPr>
        </a:p>
      </dsp:txBody>
      <dsp:txXfrm>
        <a:off x="185462" y="37313"/>
        <a:ext cx="7353196" cy="746275"/>
      </dsp:txXfrm>
    </dsp:sp>
    <dsp:sp modelId="{CCC289EC-620B-6C48-8EF6-4744910DE1BD}">
      <dsp:nvSpPr>
        <dsp:cNvPr id="0" name=""/>
        <dsp:cNvSpPr/>
      </dsp:nvSpPr>
      <dsp:spPr>
        <a:xfrm>
          <a:off x="72126" y="783589"/>
          <a:ext cx="7555720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B7181-755F-404D-B8BB-910322C8E9D1}">
      <dsp:nvSpPr>
        <dsp:cNvPr id="0" name=""/>
        <dsp:cNvSpPr/>
      </dsp:nvSpPr>
      <dsp:spPr>
        <a:xfrm>
          <a:off x="185462" y="866623"/>
          <a:ext cx="7353196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>
              <a:latin typeface="+mn-lt"/>
              <a:cs typeface="Segoe UI Semibold" panose="020B0702040204020203" pitchFamily="34" charset="0"/>
            </a:rPr>
            <a:t>CZĘŚĆ PISEMNA EGZAMINU</a:t>
          </a:r>
        </a:p>
      </dsp:txBody>
      <dsp:txXfrm>
        <a:off x="185462" y="866623"/>
        <a:ext cx="7353196" cy="746275"/>
      </dsp:txXfrm>
    </dsp:sp>
    <dsp:sp modelId="{DB33F57C-4DAB-0E4A-8B5B-6D9D99F865BF}">
      <dsp:nvSpPr>
        <dsp:cNvPr id="0" name=""/>
        <dsp:cNvSpPr/>
      </dsp:nvSpPr>
      <dsp:spPr>
        <a:xfrm>
          <a:off x="72126" y="1612899"/>
          <a:ext cx="7555720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9D9A5-C7EA-EF40-B1A3-25E0753652BD}">
      <dsp:nvSpPr>
        <dsp:cNvPr id="0" name=""/>
        <dsp:cNvSpPr/>
      </dsp:nvSpPr>
      <dsp:spPr>
        <a:xfrm>
          <a:off x="185462" y="1695933"/>
          <a:ext cx="7353196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400" b="0" kern="1200">
              <a:latin typeface="+mn-lt"/>
            </a:rPr>
            <a:t>CZĘŚĆ PRAKTYCZNA EGZAMINU</a:t>
          </a:r>
          <a:endParaRPr lang="pl-PL" sz="24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185462" y="1695933"/>
        <a:ext cx="7353196" cy="746275"/>
      </dsp:txXfrm>
    </dsp:sp>
    <dsp:sp modelId="{A34DD7AE-ED1D-EA4E-AF94-CB969D1B9471}">
      <dsp:nvSpPr>
        <dsp:cNvPr id="0" name=""/>
        <dsp:cNvSpPr/>
      </dsp:nvSpPr>
      <dsp:spPr>
        <a:xfrm>
          <a:off x="72126" y="2442209"/>
          <a:ext cx="7555720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6644A-50E1-4015-8A2D-22BF3E9A7315}">
      <dsp:nvSpPr>
        <dsp:cNvPr id="0" name=""/>
        <dsp:cNvSpPr/>
      </dsp:nvSpPr>
      <dsp:spPr>
        <a:xfrm>
          <a:off x="185462" y="2525243"/>
          <a:ext cx="5931240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>
              <a:latin typeface="+mn-lt"/>
              <a:cs typeface="Segoe UI Semibold" panose="020B0702040204020203" pitchFamily="34" charset="0"/>
            </a:rPr>
            <a:t>SYSTEM SIOEPKZ – FORMUŁA 2017 i 2019</a:t>
          </a:r>
          <a:endParaRPr lang="pl-PL" sz="24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185462" y="2525243"/>
        <a:ext cx="5931240" cy="746275"/>
      </dsp:txXfrm>
    </dsp:sp>
    <dsp:sp modelId="{7CD91431-35EB-4033-BA7A-CABE760D2FDE}">
      <dsp:nvSpPr>
        <dsp:cNvPr id="0" name=""/>
        <dsp:cNvSpPr/>
      </dsp:nvSpPr>
      <dsp:spPr>
        <a:xfrm>
          <a:off x="72126" y="3271519"/>
          <a:ext cx="7531542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EC93C-E1C3-AB43-8E94-0B7C4051F9F6}">
      <dsp:nvSpPr>
        <dsp:cNvPr id="0" name=""/>
        <dsp:cNvSpPr/>
      </dsp:nvSpPr>
      <dsp:spPr>
        <a:xfrm>
          <a:off x="185462" y="3354552"/>
          <a:ext cx="7353196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>
              <a:latin typeface="+mn-lt"/>
              <a:cs typeface="Segoe UI Semibold" panose="020B0702040204020203" pitchFamily="34" charset="0"/>
            </a:rPr>
            <a:t>SERWIS DLA DYREKTORÓW</a:t>
          </a:r>
          <a:endParaRPr lang="pl-PL" sz="24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185462" y="3354552"/>
        <a:ext cx="7353196" cy="746275"/>
      </dsp:txXfrm>
    </dsp:sp>
    <dsp:sp modelId="{8BF7A43D-0A2C-3740-B197-C3E2E791CE7B}">
      <dsp:nvSpPr>
        <dsp:cNvPr id="0" name=""/>
        <dsp:cNvSpPr/>
      </dsp:nvSpPr>
      <dsp:spPr>
        <a:xfrm>
          <a:off x="72126" y="4100828"/>
          <a:ext cx="7555720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F7DCA-887B-438D-9B7D-D622A1507269}">
      <dsp:nvSpPr>
        <dsp:cNvPr id="0" name=""/>
        <dsp:cNvSpPr/>
      </dsp:nvSpPr>
      <dsp:spPr>
        <a:xfrm>
          <a:off x="185462" y="4183862"/>
          <a:ext cx="7630244" cy="746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>
              <a:latin typeface="+mn-lt"/>
              <a:cs typeface="Segoe UI Semibold" panose="020B0702040204020203" pitchFamily="34" charset="0"/>
            </a:rPr>
            <a:t>INFORMACJE DODATKOWE</a:t>
          </a:r>
          <a:endParaRPr lang="pl-PL" sz="24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185462" y="4183862"/>
        <a:ext cx="7630244" cy="746275"/>
      </dsp:txXfrm>
    </dsp:sp>
    <dsp:sp modelId="{85BEEA29-4026-4E70-B45A-5E642ECFC895}">
      <dsp:nvSpPr>
        <dsp:cNvPr id="0" name=""/>
        <dsp:cNvSpPr/>
      </dsp:nvSpPr>
      <dsp:spPr>
        <a:xfrm>
          <a:off x="72126" y="4930138"/>
          <a:ext cx="7500956" cy="6299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70ED-5955-403D-9992-6E6ED5045FEF}">
      <dsp:nvSpPr>
        <dsp:cNvPr id="0" name=""/>
        <dsp:cNvSpPr/>
      </dsp:nvSpPr>
      <dsp:spPr>
        <a:xfrm>
          <a:off x="2162704" y="167818"/>
          <a:ext cx="4936977" cy="4936977"/>
        </a:xfrm>
        <a:prstGeom prst="circularArrow">
          <a:avLst>
            <a:gd name="adj1" fmla="val 5544"/>
            <a:gd name="adj2" fmla="val 330680"/>
            <a:gd name="adj3" fmla="val 12311526"/>
            <a:gd name="adj4" fmla="val 18356262"/>
            <a:gd name="adj5" fmla="val 5757"/>
          </a:avLst>
        </a:prstGeom>
        <a:solidFill>
          <a:srgbClr val="0066FF"/>
        </a:solidFill>
        <a:ln w="190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7FABC-F49C-497D-A2C0-922F1EB95E75}">
      <dsp:nvSpPr>
        <dsp:cNvPr id="0" name=""/>
        <dsp:cNvSpPr/>
      </dsp:nvSpPr>
      <dsp:spPr>
        <a:xfrm>
          <a:off x="2453701" y="-67624"/>
          <a:ext cx="3570597" cy="11633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Członkowie ZN zbierają </a:t>
          </a:r>
          <a:b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sprawdzają wypełnione karty odpowiedzi</a:t>
          </a:r>
        </a:p>
      </dsp:txBody>
      <dsp:txXfrm>
        <a:off x="2510490" y="-10835"/>
        <a:ext cx="3457019" cy="1049740"/>
      </dsp:txXfrm>
    </dsp:sp>
    <dsp:sp modelId="{57F25F1A-1D90-46AD-82DD-2CDBA39A1EEC}">
      <dsp:nvSpPr>
        <dsp:cNvPr id="0" name=""/>
        <dsp:cNvSpPr/>
      </dsp:nvSpPr>
      <dsp:spPr>
        <a:xfrm>
          <a:off x="4292215" y="1298107"/>
          <a:ext cx="4231851" cy="13308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ZN </a:t>
          </a: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pakuje karty odpowiedzi do zwrotnych kopert  </a:t>
          </a:r>
          <a:b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zakleja je w obecności zdającego</a:t>
          </a:r>
        </a:p>
      </dsp:txBody>
      <dsp:txXfrm>
        <a:off x="4357184" y="1363076"/>
        <a:ext cx="4101913" cy="1200956"/>
      </dsp:txXfrm>
    </dsp:sp>
    <dsp:sp modelId="{4E710461-7199-4938-BD8E-793194AC8D8F}">
      <dsp:nvSpPr>
        <dsp:cNvPr id="0" name=""/>
        <dsp:cNvSpPr/>
      </dsp:nvSpPr>
      <dsp:spPr>
        <a:xfrm>
          <a:off x="4741373" y="3179469"/>
          <a:ext cx="3782693" cy="14411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sporządza </a:t>
          </a:r>
          <a:r>
            <a:rPr lang="pl-P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protokół zbiorczy</a:t>
          </a: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z prze</a:t>
          </a:r>
          <a:r>
            <a:rPr lang="pl-PL" sz="18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iegu części pisemnej</a:t>
          </a:r>
          <a:endParaRPr lang="pl-PL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11724" y="3249820"/>
        <a:ext cx="3641991" cy="1300440"/>
      </dsp:txXfrm>
    </dsp:sp>
    <dsp:sp modelId="{F1AC1B73-0DE7-4621-85E0-F7607B465DAA}">
      <dsp:nvSpPr>
        <dsp:cNvPr id="0" name=""/>
        <dsp:cNvSpPr/>
      </dsp:nvSpPr>
      <dsp:spPr>
        <a:xfrm>
          <a:off x="0" y="3418976"/>
          <a:ext cx="4081131" cy="1344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zabezpiecza</a:t>
          </a:r>
          <a:b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przechowuje koperty do czasu przekazania do OKE</a:t>
          </a:r>
          <a:endParaRPr lang="pl-PL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623" y="3484599"/>
        <a:ext cx="3949885" cy="1213038"/>
      </dsp:txXfrm>
    </dsp:sp>
    <dsp:sp modelId="{6C1AB102-B773-452E-A433-0E883A740D02}">
      <dsp:nvSpPr>
        <dsp:cNvPr id="0" name=""/>
        <dsp:cNvSpPr/>
      </dsp:nvSpPr>
      <dsp:spPr>
        <a:xfrm>
          <a:off x="1" y="1608368"/>
          <a:ext cx="4139716" cy="13195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przekazuje dokumentację w </a:t>
          </a: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sposób określony przez dyrektora OKE</a:t>
          </a:r>
        </a:p>
      </dsp:txBody>
      <dsp:txXfrm>
        <a:off x="64417" y="1672784"/>
        <a:ext cx="4010884" cy="11907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86774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INFORMACJE OGÓLNE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86774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E6146-B04B-4AA2-8406-58B7EA73DAEB}">
      <dsp:nvSpPr>
        <dsp:cNvPr id="0" name=""/>
        <dsp:cNvSpPr/>
      </dsp:nvSpPr>
      <dsp:spPr>
        <a:xfrm>
          <a:off x="0" y="62555"/>
          <a:ext cx="8226214" cy="520080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uczniów i absolwentów ZSZ,  BS I, BS II oraz T</a:t>
          </a:r>
          <a:endParaRPr lang="pl-PL" sz="1800" kern="1200" dirty="0">
            <a:latin typeface="+mn-lt"/>
            <a:cs typeface="Segoe UI Semibold" panose="020B0702040204020203" pitchFamily="34" charset="0"/>
          </a:endParaRPr>
        </a:p>
      </dsp:txBody>
      <dsp:txXfrm>
        <a:off x="1755298" y="62555"/>
        <a:ext cx="6470915" cy="520080"/>
      </dsp:txXfrm>
    </dsp:sp>
    <dsp:sp modelId="{CB86A86D-9609-4757-AA5B-C5F9C9D4450B}">
      <dsp:nvSpPr>
        <dsp:cNvPr id="0" name=""/>
        <dsp:cNvSpPr/>
      </dsp:nvSpPr>
      <dsp:spPr>
        <a:xfrm>
          <a:off x="574598" y="140598"/>
          <a:ext cx="720007" cy="311431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FAC16-46D7-45B3-B7EE-064AE2955EE6}">
      <dsp:nvSpPr>
        <dsp:cNvPr id="0" name=""/>
        <dsp:cNvSpPr/>
      </dsp:nvSpPr>
      <dsp:spPr>
        <a:xfrm>
          <a:off x="0" y="680464"/>
          <a:ext cx="8226214" cy="5024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uczniów/słuchaczy i absolwentów SP </a:t>
          </a:r>
          <a:endParaRPr lang="pl-PL" sz="1800" kern="1200" dirty="0">
            <a:latin typeface="+mn-lt"/>
          </a:endParaRPr>
        </a:p>
      </dsp:txBody>
      <dsp:txXfrm>
        <a:off x="1755298" y="680464"/>
        <a:ext cx="6470915" cy="502471"/>
      </dsp:txXfrm>
    </dsp:sp>
    <dsp:sp modelId="{611B0A39-7871-4A05-980B-8A9C61B5FA2D}">
      <dsp:nvSpPr>
        <dsp:cNvPr id="0" name=""/>
        <dsp:cNvSpPr/>
      </dsp:nvSpPr>
      <dsp:spPr>
        <a:xfrm>
          <a:off x="537843" y="771108"/>
          <a:ext cx="720007" cy="310401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0F5C-8EA3-456C-8979-0B09AC4189AC}">
      <dsp:nvSpPr>
        <dsp:cNvPr id="0" name=""/>
        <dsp:cNvSpPr/>
      </dsp:nvSpPr>
      <dsp:spPr>
        <a:xfrm>
          <a:off x="0" y="1279124"/>
          <a:ext cx="8226214" cy="482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osób, które ukończyły KKZ</a:t>
          </a:r>
          <a:endParaRPr lang="pl-PL" sz="1800" kern="1200" dirty="0">
            <a:latin typeface="+mn-lt"/>
            <a:cs typeface="Segoe UI Semibold" panose="020B0702040204020203" pitchFamily="34" charset="0"/>
          </a:endParaRPr>
        </a:p>
      </dsp:txBody>
      <dsp:txXfrm>
        <a:off x="1755298" y="1279124"/>
        <a:ext cx="6470915" cy="482848"/>
      </dsp:txXfrm>
    </dsp:sp>
    <dsp:sp modelId="{364F9CE5-1236-4F5A-93E0-056266465723}">
      <dsp:nvSpPr>
        <dsp:cNvPr id="0" name=""/>
        <dsp:cNvSpPr/>
      </dsp:nvSpPr>
      <dsp:spPr>
        <a:xfrm>
          <a:off x="572673" y="1369118"/>
          <a:ext cx="720007" cy="312083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B6853-5270-4D13-9C20-4BA1C4D9508D}">
      <dsp:nvSpPr>
        <dsp:cNvPr id="0" name=""/>
        <dsp:cNvSpPr/>
      </dsp:nvSpPr>
      <dsp:spPr>
        <a:xfrm>
          <a:off x="0" y="1835567"/>
          <a:ext cx="8226214" cy="6742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osób posiadających świadectwa szkolne uzyskane za granicą</a:t>
          </a:r>
          <a:endParaRPr lang="pl-PL" sz="1800" kern="1200" dirty="0">
            <a:latin typeface="+mn-lt"/>
          </a:endParaRPr>
        </a:p>
      </dsp:txBody>
      <dsp:txXfrm>
        <a:off x="1755298" y="1835567"/>
        <a:ext cx="6470915" cy="674202"/>
      </dsp:txXfrm>
    </dsp:sp>
    <dsp:sp modelId="{227D3B00-8F0E-42B4-8AE0-A65BDFDE6C81}">
      <dsp:nvSpPr>
        <dsp:cNvPr id="0" name=""/>
        <dsp:cNvSpPr/>
      </dsp:nvSpPr>
      <dsp:spPr>
        <a:xfrm>
          <a:off x="572673" y="2016952"/>
          <a:ext cx="720007" cy="311431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E5C7-D494-4A55-A4F8-E91E9FBC1A9A}">
      <dsp:nvSpPr>
        <dsp:cNvPr id="0" name=""/>
        <dsp:cNvSpPr/>
      </dsp:nvSpPr>
      <dsp:spPr>
        <a:xfrm>
          <a:off x="0" y="2619825"/>
          <a:ext cx="8226214" cy="992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osób dorosłych, które ukończyły praktyczną naukę zawodu dorosłych lub przyuczenie do pracy dorosłych zgłoszonych przez starostę do OKE</a:t>
          </a:r>
          <a:endParaRPr lang="pl-PL" sz="1800" kern="1200" dirty="0">
            <a:latin typeface="+mn-lt"/>
          </a:endParaRPr>
        </a:p>
      </dsp:txBody>
      <dsp:txXfrm>
        <a:off x="1755298" y="2619825"/>
        <a:ext cx="6470915" cy="992065"/>
      </dsp:txXfrm>
    </dsp:sp>
    <dsp:sp modelId="{3777415D-4699-45B6-AFDE-632281D3D69B}">
      <dsp:nvSpPr>
        <dsp:cNvPr id="0" name=""/>
        <dsp:cNvSpPr/>
      </dsp:nvSpPr>
      <dsp:spPr>
        <a:xfrm>
          <a:off x="572673" y="2932144"/>
          <a:ext cx="720007" cy="311431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EA8CE-A7D8-4BFC-A465-04A5A32E6237}">
      <dsp:nvSpPr>
        <dsp:cNvPr id="0" name=""/>
        <dsp:cNvSpPr/>
      </dsp:nvSpPr>
      <dsp:spPr>
        <a:xfrm>
          <a:off x="0" y="3721947"/>
          <a:ext cx="8226214" cy="12120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osób, które ukończyły gimnazjum albo ośmioletnią szkołę podstawową oraz co najmniej dwa lata kształciły się lub pracowały w zawodzie, w którym wyodrębniono daną kwalifikację  (egzamin eksternistyczny)</a:t>
          </a:r>
          <a:endParaRPr lang="pl-PL" sz="1800" kern="1200" dirty="0">
            <a:latin typeface="+mn-lt"/>
          </a:endParaRPr>
        </a:p>
      </dsp:txBody>
      <dsp:txXfrm>
        <a:off x="1755298" y="3721947"/>
        <a:ext cx="6470915" cy="1212056"/>
      </dsp:txXfrm>
    </dsp:sp>
    <dsp:sp modelId="{5B51B075-7D10-449E-AB74-7A89BCB1D3BF}">
      <dsp:nvSpPr>
        <dsp:cNvPr id="0" name=""/>
        <dsp:cNvSpPr/>
      </dsp:nvSpPr>
      <dsp:spPr>
        <a:xfrm>
          <a:off x="572673" y="4125595"/>
          <a:ext cx="720007" cy="311431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FE45E-ED12-4C1C-B388-EF4327FDB094}">
      <dsp:nvSpPr>
        <dsp:cNvPr id="0" name=""/>
        <dsp:cNvSpPr/>
      </dsp:nvSpPr>
      <dsp:spPr>
        <a:xfrm flipV="1">
          <a:off x="0" y="549503"/>
          <a:ext cx="8160151" cy="3598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>
            <a:solidFill>
              <a:srgbClr val="000099"/>
            </a:solidFill>
          </a:endParaRPr>
        </a:p>
      </dsp:txBody>
      <dsp:txXfrm rot="10800000">
        <a:off x="1054" y="550557"/>
        <a:ext cx="8158043" cy="33878"/>
      </dsp:txXfrm>
    </dsp:sp>
    <dsp:sp modelId="{11C4F8F8-4B75-4964-9E6B-EA3C5107DE46}">
      <dsp:nvSpPr>
        <dsp:cNvPr id="0" name=""/>
        <dsp:cNvSpPr/>
      </dsp:nvSpPr>
      <dsp:spPr>
        <a:xfrm>
          <a:off x="19614" y="1043664"/>
          <a:ext cx="1129885" cy="581654"/>
        </a:xfrm>
        <a:prstGeom prst="rightArrow">
          <a:avLst/>
        </a:prstGeom>
        <a:noFill/>
        <a:ln w="28575" cmpd="sng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89ECD8-5502-4097-A7B8-29B10E7EE791}">
      <dsp:nvSpPr>
        <dsp:cNvPr id="0" name=""/>
        <dsp:cNvSpPr/>
      </dsp:nvSpPr>
      <dsp:spPr>
        <a:xfrm>
          <a:off x="1197679" y="860752"/>
          <a:ext cx="6962472" cy="11298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 zakresu danej kwalifikacji wyodrębnionej w zawodzie lub </a:t>
          </a:r>
          <a:b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w zawodach zgodnie z klasyfikacją zawodów szkolnictwa zawodowego/branżowego</a:t>
          </a:r>
        </a:p>
      </dsp:txBody>
      <dsp:txXfrm>
        <a:off x="1252845" y="915918"/>
        <a:ext cx="6852140" cy="1019553"/>
      </dsp:txXfrm>
    </dsp:sp>
    <dsp:sp modelId="{C9F49316-C7B6-45F5-B12C-ADA47AFC0306}">
      <dsp:nvSpPr>
        <dsp:cNvPr id="0" name=""/>
        <dsp:cNvSpPr/>
      </dsp:nvSpPr>
      <dsp:spPr>
        <a:xfrm>
          <a:off x="22168" y="2928721"/>
          <a:ext cx="1129885" cy="581654"/>
        </a:xfrm>
        <a:prstGeom prst="rightArrow">
          <a:avLst/>
        </a:prstGeom>
        <a:noFill/>
        <a:ln w="28575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42F63A-3346-4317-81FE-6D7E56AE66C0}">
      <dsp:nvSpPr>
        <dsp:cNvPr id="0" name=""/>
        <dsp:cNvSpPr/>
      </dsp:nvSpPr>
      <dsp:spPr>
        <a:xfrm>
          <a:off x="1197679" y="2611499"/>
          <a:ext cx="6962472" cy="11298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 podstawie wymagań określonych w podstawie programowej kształcenia w zawodach szkolnictwa zawodowego/branżowego</a:t>
          </a:r>
          <a:endParaRPr lang="pl-PL" sz="2000" kern="1200" dirty="0">
            <a:solidFill>
              <a:schemeClr val="tx1"/>
            </a:solidFill>
            <a:latin typeface="+mn-lt"/>
          </a:endParaRPr>
        </a:p>
      </dsp:txBody>
      <dsp:txXfrm>
        <a:off x="1252845" y="2666665"/>
        <a:ext cx="6852140" cy="10195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96111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CZĘŚĆ PISEMNA EGZAMINU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96111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9AAC6-579F-4BA5-AD9E-A5686CC79E9A}">
      <dsp:nvSpPr>
        <dsp:cNvPr id="0" name=""/>
        <dsp:cNvSpPr/>
      </dsp:nvSpPr>
      <dsp:spPr>
        <a:xfrm>
          <a:off x="0" y="280961"/>
          <a:ext cx="80299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58DE4-7938-4EC3-A134-A1B7E0B01901}">
      <dsp:nvSpPr>
        <dsp:cNvPr id="0" name=""/>
        <dsp:cNvSpPr/>
      </dsp:nvSpPr>
      <dsp:spPr>
        <a:xfrm>
          <a:off x="401496" y="40157"/>
          <a:ext cx="7439042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Kierowanie pracą zespołu</a:t>
          </a:r>
          <a:endParaRPr lang="pl-PL" sz="200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425994" y="64655"/>
        <a:ext cx="7390046" cy="452844"/>
      </dsp:txXfrm>
    </dsp:sp>
    <dsp:sp modelId="{7F48E748-7933-4968-81FF-871084B5CC49}">
      <dsp:nvSpPr>
        <dsp:cNvPr id="0" name=""/>
        <dsp:cNvSpPr/>
      </dsp:nvSpPr>
      <dsp:spPr>
        <a:xfrm>
          <a:off x="0" y="1062197"/>
          <a:ext cx="80299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47F7F-FD4C-44E8-A2F4-7696BCFDB873}">
      <dsp:nvSpPr>
        <dsp:cNvPr id="0" name=""/>
        <dsp:cNvSpPr/>
      </dsp:nvSpPr>
      <dsp:spPr>
        <a:xfrm>
          <a:off x="401496" y="811277"/>
          <a:ext cx="7439042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prawidłowego przebiegu egzaminu </a:t>
          </a:r>
          <a:endParaRPr lang="pl-PL" sz="200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425994" y="835775"/>
        <a:ext cx="7390046" cy="452844"/>
      </dsp:txXfrm>
    </dsp:sp>
    <dsp:sp modelId="{012BC845-6594-4616-829D-B8EF31DD3E5C}">
      <dsp:nvSpPr>
        <dsp:cNvPr id="0" name=""/>
        <dsp:cNvSpPr/>
      </dsp:nvSpPr>
      <dsp:spPr>
        <a:xfrm>
          <a:off x="0" y="1833317"/>
          <a:ext cx="80299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25FA-762F-4569-BAE1-557CC0381726}">
      <dsp:nvSpPr>
        <dsp:cNvPr id="0" name=""/>
        <dsp:cNvSpPr/>
      </dsp:nvSpPr>
      <dsp:spPr>
        <a:xfrm>
          <a:off x="401496" y="1582397"/>
          <a:ext cx="7439042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Nadzorowanie przygotowania </a:t>
          </a:r>
          <a:r>
            <a:rPr lang="pl-PL" sz="2000" kern="1200" dirty="0" err="1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sal</a:t>
          </a: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egzaminacyjnych</a:t>
          </a:r>
          <a:endParaRPr lang="pl-PL" sz="200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425994" y="1606895"/>
        <a:ext cx="7390046" cy="452844"/>
      </dsp:txXfrm>
    </dsp:sp>
    <dsp:sp modelId="{12120500-88E0-478D-A562-E7BBE99B672C}">
      <dsp:nvSpPr>
        <dsp:cNvPr id="0" name=""/>
        <dsp:cNvSpPr/>
      </dsp:nvSpPr>
      <dsp:spPr>
        <a:xfrm>
          <a:off x="0" y="2908321"/>
          <a:ext cx="80299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A518A-E91A-40C2-B2BE-54C887906D12}">
      <dsp:nvSpPr>
        <dsp:cNvPr id="0" name=""/>
        <dsp:cNvSpPr/>
      </dsp:nvSpPr>
      <dsp:spPr>
        <a:xfrm>
          <a:off x="388905" y="2403621"/>
          <a:ext cx="7439042" cy="80572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dostosowania stanowisk egzaminacyjnych do wymogów bhp</a:t>
          </a:r>
          <a:endParaRPr lang="pl-PL" sz="200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428237" y="2442953"/>
        <a:ext cx="7360378" cy="727060"/>
      </dsp:txXfrm>
    </dsp:sp>
    <dsp:sp modelId="{5D3B19E0-51D1-47DF-9D3E-B5B77847F08F}">
      <dsp:nvSpPr>
        <dsp:cNvPr id="0" name=""/>
        <dsp:cNvSpPr/>
      </dsp:nvSpPr>
      <dsp:spPr>
        <a:xfrm>
          <a:off x="0" y="3679441"/>
          <a:ext cx="80299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65A29-DACB-453A-B200-DEEA13EE5903}">
      <dsp:nvSpPr>
        <dsp:cNvPr id="0" name=""/>
        <dsp:cNvSpPr/>
      </dsp:nvSpPr>
      <dsp:spPr>
        <a:xfrm>
          <a:off x="401496" y="3428521"/>
          <a:ext cx="7439042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kern="1200" dirty="0">
            <a:solidFill>
              <a:schemeClr val="tx1"/>
            </a:solidFill>
            <a:latin typeface="+mn-lt"/>
          </a:endParaRPr>
        </a:p>
      </dsp:txBody>
      <dsp:txXfrm>
        <a:off x="425994" y="3453019"/>
        <a:ext cx="7390046" cy="452844"/>
      </dsp:txXfrm>
    </dsp:sp>
    <dsp:sp modelId="{C102AEC0-81A7-4817-BC38-1DEB602C7467}">
      <dsp:nvSpPr>
        <dsp:cNvPr id="0" name=""/>
        <dsp:cNvSpPr/>
      </dsp:nvSpPr>
      <dsp:spPr>
        <a:xfrm>
          <a:off x="0" y="4402653"/>
          <a:ext cx="80299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A1AE3-348C-4329-A0CE-84703C61B385}">
      <dsp:nvSpPr>
        <dsp:cNvPr id="0" name=""/>
        <dsp:cNvSpPr/>
      </dsp:nvSpPr>
      <dsp:spPr>
        <a:xfrm>
          <a:off x="401496" y="4199641"/>
          <a:ext cx="7439042" cy="5018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obecności operatora egzaminu</a:t>
          </a:r>
          <a:endParaRPr lang="pl-PL" sz="2000" kern="1200" dirty="0">
            <a:solidFill>
              <a:schemeClr val="tx1"/>
            </a:solidFill>
            <a:latin typeface="+mn-lt"/>
          </a:endParaRPr>
        </a:p>
      </dsp:txBody>
      <dsp:txXfrm>
        <a:off x="425994" y="4224139"/>
        <a:ext cx="7390046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70ED-5955-403D-9992-6E6ED5045FEF}">
      <dsp:nvSpPr>
        <dsp:cNvPr id="0" name=""/>
        <dsp:cNvSpPr/>
      </dsp:nvSpPr>
      <dsp:spPr>
        <a:xfrm>
          <a:off x="1801089" y="65544"/>
          <a:ext cx="4936977" cy="4936977"/>
        </a:xfrm>
        <a:prstGeom prst="circularArrow">
          <a:avLst>
            <a:gd name="adj1" fmla="val 5544"/>
            <a:gd name="adj2" fmla="val 330680"/>
            <a:gd name="adj3" fmla="val 13152830"/>
            <a:gd name="adj4" fmla="val 17777984"/>
            <a:gd name="adj5" fmla="val 5757"/>
          </a:avLst>
        </a:prstGeom>
        <a:solidFill>
          <a:srgbClr val="00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1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7FABC-F49C-497D-A2C0-922F1EB95E75}">
      <dsp:nvSpPr>
        <dsp:cNvPr id="0" name=""/>
        <dsp:cNvSpPr/>
      </dsp:nvSpPr>
      <dsp:spPr>
        <a:xfrm>
          <a:off x="3075704" y="-23715"/>
          <a:ext cx="2900502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400" kern="1200" dirty="0">
            <a:latin typeface="+mn-lt"/>
          </a:endParaRPr>
        </a:p>
      </dsp:txBody>
      <dsp:txXfrm>
        <a:off x="3132493" y="33074"/>
        <a:ext cx="2786924" cy="1049740"/>
      </dsp:txXfrm>
    </dsp:sp>
    <dsp:sp modelId="{57F25F1A-1D90-46AD-82DD-2CDBA39A1EEC}">
      <dsp:nvSpPr>
        <dsp:cNvPr id="0" name=""/>
        <dsp:cNvSpPr/>
      </dsp:nvSpPr>
      <dsp:spPr>
        <a:xfrm>
          <a:off x="4640048" y="1484669"/>
          <a:ext cx="3884018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400" kern="1200" dirty="0">
            <a:latin typeface="+mn-lt"/>
          </a:endParaRPr>
        </a:p>
      </dsp:txBody>
      <dsp:txXfrm>
        <a:off x="4696837" y="1541458"/>
        <a:ext cx="3770440" cy="1049740"/>
      </dsp:txXfrm>
    </dsp:sp>
    <dsp:sp modelId="{4E710461-7199-4938-BD8E-793194AC8D8F}">
      <dsp:nvSpPr>
        <dsp:cNvPr id="0" name=""/>
        <dsp:cNvSpPr/>
      </dsp:nvSpPr>
      <dsp:spPr>
        <a:xfrm>
          <a:off x="5091591" y="3193986"/>
          <a:ext cx="2855854" cy="1265516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Rozdanie arkuszy egzaminacyjnych </a:t>
          </a:r>
          <a:br>
            <a:rPr lang="pl-PL" sz="2400" kern="1200" dirty="0">
              <a:latin typeface="+mn-lt"/>
              <a:cs typeface="Segoe UI Semilight" panose="020B0402040204020203" pitchFamily="34" charset="0"/>
            </a:rPr>
          </a:br>
          <a:r>
            <a:rPr lang="pl-PL" sz="2400" kern="1200" dirty="0">
              <a:latin typeface="+mn-lt"/>
              <a:cs typeface="Segoe UI Semilight" panose="020B0402040204020203" pitchFamily="34" charset="0"/>
            </a:rPr>
            <a:t>i kart odpowiedzi</a:t>
          </a:r>
          <a:endParaRPr lang="pl-PL" sz="2400" kern="1200" dirty="0">
            <a:latin typeface="+mn-lt"/>
          </a:endParaRPr>
        </a:p>
      </dsp:txBody>
      <dsp:txXfrm>
        <a:off x="5153368" y="3255763"/>
        <a:ext cx="2732300" cy="1141962"/>
      </dsp:txXfrm>
    </dsp:sp>
    <dsp:sp modelId="{F1AC1B73-0DE7-4621-85E0-F7607B465DAA}">
      <dsp:nvSpPr>
        <dsp:cNvPr id="0" name=""/>
        <dsp:cNvSpPr/>
      </dsp:nvSpPr>
      <dsp:spPr>
        <a:xfrm>
          <a:off x="724763" y="3296183"/>
          <a:ext cx="2789126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Uzupełnienie kart  odpowiedzi przez zdających</a:t>
          </a:r>
        </a:p>
      </dsp:txBody>
      <dsp:txXfrm>
        <a:off x="781552" y="3352972"/>
        <a:ext cx="2675548" cy="1049740"/>
      </dsp:txXfrm>
    </dsp:sp>
    <dsp:sp modelId="{6C1AB102-B773-452E-A433-0E883A740D02}">
      <dsp:nvSpPr>
        <dsp:cNvPr id="0" name=""/>
        <dsp:cNvSpPr/>
      </dsp:nvSpPr>
      <dsp:spPr>
        <a:xfrm>
          <a:off x="196696" y="1706722"/>
          <a:ext cx="3801585" cy="1119391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400" kern="1200" dirty="0">
              <a:latin typeface="+mn-lt"/>
              <a:cs typeface="Segoe UI Semilight" panose="020B0402040204020203" pitchFamily="34" charset="0"/>
            </a:rPr>
          </a:br>
          <a:r>
            <a:rPr lang="pl-PL" sz="2400" kern="1200" dirty="0">
              <a:latin typeface="+mn-lt"/>
              <a:cs typeface="Segoe UI Semilight" panose="020B0402040204020203" pitchFamily="34" charset="0"/>
            </a:rPr>
            <a:t>i zakończenia egzaminu</a:t>
          </a:r>
        </a:p>
      </dsp:txBody>
      <dsp:txXfrm>
        <a:off x="251340" y="1761366"/>
        <a:ext cx="3692297" cy="10101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70ED-5955-403D-9992-6E6ED5045FEF}">
      <dsp:nvSpPr>
        <dsp:cNvPr id="0" name=""/>
        <dsp:cNvSpPr/>
      </dsp:nvSpPr>
      <dsp:spPr>
        <a:xfrm>
          <a:off x="1457926" y="-31495"/>
          <a:ext cx="4936977" cy="4936977"/>
        </a:xfrm>
        <a:prstGeom prst="circularArrow">
          <a:avLst>
            <a:gd name="adj1" fmla="val 5544"/>
            <a:gd name="adj2" fmla="val 330680"/>
            <a:gd name="adj3" fmla="val 13152830"/>
            <a:gd name="adj4" fmla="val 17777984"/>
            <a:gd name="adj5" fmla="val 5757"/>
          </a:avLst>
        </a:prstGeom>
        <a:solidFill>
          <a:srgbClr val="00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1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7FABC-F49C-497D-A2C0-922F1EB95E75}">
      <dsp:nvSpPr>
        <dsp:cNvPr id="0" name=""/>
        <dsp:cNvSpPr/>
      </dsp:nvSpPr>
      <dsp:spPr>
        <a:xfrm>
          <a:off x="2632913" y="34413"/>
          <a:ext cx="2900502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000" kern="1200" dirty="0">
            <a:latin typeface="+mn-lt"/>
          </a:endParaRPr>
        </a:p>
      </dsp:txBody>
      <dsp:txXfrm>
        <a:off x="2689702" y="91202"/>
        <a:ext cx="2786924" cy="1049740"/>
      </dsp:txXfrm>
    </dsp:sp>
    <dsp:sp modelId="{E6A78095-4812-4838-87D2-28D5C09837A9}">
      <dsp:nvSpPr>
        <dsp:cNvPr id="0" name=""/>
        <dsp:cNvSpPr/>
      </dsp:nvSpPr>
      <dsp:spPr>
        <a:xfrm>
          <a:off x="4900228" y="1460523"/>
          <a:ext cx="3080118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Rozdanie kart identyfikacyjnych </a:t>
          </a:r>
          <a:br>
            <a:rPr lang="pl-PL" sz="2000" kern="1200" dirty="0">
              <a:latin typeface="+mn-lt"/>
              <a:cs typeface="Segoe UI Semilight" panose="020B0402040204020203" pitchFamily="34" charset="0"/>
            </a:rPr>
          </a:br>
          <a:r>
            <a:rPr lang="pl-PL" sz="2000" kern="1200" dirty="0">
              <a:latin typeface="+mn-lt"/>
              <a:cs typeface="Segoe UI Semilight" panose="020B0402040204020203" pitchFamily="34" charset="0"/>
            </a:rPr>
            <a:t>z loginem i hasłem</a:t>
          </a:r>
          <a:endParaRPr lang="pl-PL" sz="2000" kern="1200" dirty="0">
            <a:latin typeface="+mn-lt"/>
          </a:endParaRPr>
        </a:p>
      </dsp:txBody>
      <dsp:txXfrm>
        <a:off x="4957017" y="1517312"/>
        <a:ext cx="2966540" cy="1049740"/>
      </dsp:txXfrm>
    </dsp:sp>
    <dsp:sp modelId="{8514329E-9E23-45C4-BD6F-A126A7E93611}">
      <dsp:nvSpPr>
        <dsp:cNvPr id="0" name=""/>
        <dsp:cNvSpPr/>
      </dsp:nvSpPr>
      <dsp:spPr>
        <a:xfrm>
          <a:off x="4796976" y="3217558"/>
          <a:ext cx="3036843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000" kern="1200" dirty="0">
            <a:latin typeface="+mn-lt"/>
          </a:endParaRPr>
        </a:p>
      </dsp:txBody>
      <dsp:txXfrm>
        <a:off x="4853765" y="3274347"/>
        <a:ext cx="2923265" cy="1049740"/>
      </dsp:txXfrm>
    </dsp:sp>
    <dsp:sp modelId="{4E710461-7199-4938-BD8E-793194AC8D8F}">
      <dsp:nvSpPr>
        <dsp:cNvPr id="0" name=""/>
        <dsp:cNvSpPr/>
      </dsp:nvSpPr>
      <dsp:spPr>
        <a:xfrm>
          <a:off x="816920" y="3194700"/>
          <a:ext cx="2855854" cy="1265516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000" kern="1200" dirty="0">
              <a:latin typeface="+mn-lt"/>
              <a:cs typeface="Segoe UI Semilight" panose="020B0402040204020203" pitchFamily="34" charset="0"/>
            </a:rPr>
          </a:br>
          <a:r>
            <a:rPr lang="pl-PL" sz="2000" kern="1200" dirty="0">
              <a:latin typeface="+mn-lt"/>
              <a:cs typeface="Segoe UI Semilight" panose="020B0402040204020203" pitchFamily="34" charset="0"/>
            </a:rPr>
            <a:t>i zakończenia egzaminu</a:t>
          </a:r>
          <a:endParaRPr lang="pl-PL" sz="2000" kern="1200" dirty="0">
            <a:latin typeface="+mn-lt"/>
          </a:endParaRPr>
        </a:p>
      </dsp:txBody>
      <dsp:txXfrm>
        <a:off x="878697" y="3256477"/>
        <a:ext cx="2732300" cy="1141962"/>
      </dsp:txXfrm>
    </dsp:sp>
    <dsp:sp modelId="{55CEA849-C0F7-48C1-AD05-739D38C8B0B7}">
      <dsp:nvSpPr>
        <dsp:cNvPr id="0" name=""/>
        <dsp:cNvSpPr/>
      </dsp:nvSpPr>
      <dsp:spPr>
        <a:xfrm>
          <a:off x="468855" y="1460540"/>
          <a:ext cx="2961762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>
              <a:latin typeface="+mn-lt"/>
              <a:cs typeface="Segoe UI Semilight" panose="020B0402040204020203" pitchFamily="34" charset="0"/>
            </a:rPr>
            <a:t>Logowanie </a:t>
          </a:r>
          <a:r>
            <a:rPr lang="pl-PL" sz="2000" kern="1200" dirty="0">
              <a:latin typeface="+mn-lt"/>
              <a:cs typeface="Segoe UI Semilight" panose="020B0402040204020203" pitchFamily="34" charset="0"/>
            </a:rPr>
            <a:t>do systemu SIOEPKZ</a:t>
          </a:r>
          <a:endParaRPr lang="pl-PL" sz="2000" kern="1200" dirty="0">
            <a:latin typeface="+mn-lt"/>
          </a:endParaRPr>
        </a:p>
      </dsp:txBody>
      <dsp:txXfrm>
        <a:off x="525644" y="1517329"/>
        <a:ext cx="2848184" cy="10497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499412" y="-800017"/>
          <a:ext cx="6618649" cy="6618649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solidFill>
          <a:schemeClr val="accent2">
            <a:lumMod val="50000"/>
          </a:schemeClr>
        </a:solidFill>
        <a:ln w="1016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BF3B-F9BA-2B45-9E6D-CDD371A790E2}">
      <dsp:nvSpPr>
        <dsp:cNvPr id="0" name=""/>
        <dsp:cNvSpPr/>
      </dsp:nvSpPr>
      <dsp:spPr>
        <a:xfrm>
          <a:off x="470791" y="253474"/>
          <a:ext cx="7405932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971" tIns="45720" rIns="45720" bIns="45720" numCol="1" spcCol="1270" anchor="ctr" anchorCtr="0">
          <a:noAutofit/>
        </a:bodyPr>
        <a:lstStyle/>
        <a:p>
          <a:pPr marL="274638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Zdający nie powinni opuszczać sali egzaminacyjnej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470791" y="253474"/>
        <a:ext cx="7405932" cy="648000"/>
      </dsp:txXfrm>
    </dsp:sp>
    <dsp:sp modelId="{47F48A9F-5DCB-8947-B735-4862804A2097}">
      <dsp:nvSpPr>
        <dsp:cNvPr id="0" name=""/>
        <dsp:cNvSpPr/>
      </dsp:nvSpPr>
      <dsp:spPr>
        <a:xfrm>
          <a:off x="138579" y="230340"/>
          <a:ext cx="768457" cy="76845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66FF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2F6B71-76FA-9E49-8AA7-20116C6D2D0B}">
      <dsp:nvSpPr>
        <dsp:cNvPr id="0" name=""/>
        <dsp:cNvSpPr/>
      </dsp:nvSpPr>
      <dsp:spPr>
        <a:xfrm>
          <a:off x="1148565" y="1174836"/>
          <a:ext cx="6740115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971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Zdającym nie udziela się żadnych wyjaśnień dotyczących zadań egzaminacyjnych ani ich nie komentuje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148565" y="1174836"/>
        <a:ext cx="6740115" cy="648000"/>
      </dsp:txXfrm>
    </dsp:sp>
    <dsp:sp modelId="{8C566DEA-6A22-C34F-8DDC-DE434903F84E}">
      <dsp:nvSpPr>
        <dsp:cNvPr id="0" name=""/>
        <dsp:cNvSpPr/>
      </dsp:nvSpPr>
      <dsp:spPr>
        <a:xfrm>
          <a:off x="579102" y="1114617"/>
          <a:ext cx="768457" cy="76845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66FF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331049-54FC-C247-BEE7-EDE99204A231}">
      <dsp:nvSpPr>
        <dsp:cNvPr id="0" name=""/>
        <dsp:cNvSpPr/>
      </dsp:nvSpPr>
      <dsp:spPr>
        <a:xfrm>
          <a:off x="1272660" y="2102309"/>
          <a:ext cx="661402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971" tIns="45720" rIns="45720" bIns="45720" numCol="1" spcCol="1270" anchor="ctr" anchorCtr="0">
          <a:noAutofit/>
        </a:bodyPr>
        <a:lstStyle/>
        <a:p>
          <a:pPr marL="182563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W  sali egzaminacyjnej mogą przebywać zdający, PZE, osoby wchodzące w skład ZN i obserwatorzy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272660" y="2102309"/>
        <a:ext cx="6614028" cy="648000"/>
      </dsp:txXfrm>
    </dsp:sp>
    <dsp:sp modelId="{F0353DE5-0BC6-ED47-B872-30C286F1A2F8}">
      <dsp:nvSpPr>
        <dsp:cNvPr id="0" name=""/>
        <dsp:cNvSpPr/>
      </dsp:nvSpPr>
      <dsp:spPr>
        <a:xfrm>
          <a:off x="777336" y="2066056"/>
          <a:ext cx="768457" cy="76845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66FF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B99032-0912-0349-B3E8-591E6722C6C2}">
      <dsp:nvSpPr>
        <dsp:cNvPr id="0" name=""/>
        <dsp:cNvSpPr/>
      </dsp:nvSpPr>
      <dsp:spPr>
        <a:xfrm>
          <a:off x="1130629" y="3060945"/>
          <a:ext cx="6767631" cy="640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971" tIns="45720" rIns="45720" bIns="45720" numCol="1" spcCol="1270" anchor="ctr" anchorCtr="0">
          <a:noAutofit/>
        </a:bodyPr>
        <a:lstStyle/>
        <a:p>
          <a:pPr marL="92075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W sali egzaminacyjnej może przebywać OPERATOR EGZAMINU, który nie wchodzi w skład ZN - egzamin w formie elektronicznej  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130629" y="3060945"/>
        <a:ext cx="6767631" cy="640758"/>
      </dsp:txXfrm>
    </dsp:sp>
    <dsp:sp modelId="{FDB2626C-84D2-024F-8AE7-7F83D166F239}">
      <dsp:nvSpPr>
        <dsp:cNvPr id="0" name=""/>
        <dsp:cNvSpPr/>
      </dsp:nvSpPr>
      <dsp:spPr>
        <a:xfrm>
          <a:off x="569266" y="2995902"/>
          <a:ext cx="768457" cy="76845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66FF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2DF248-7038-44E2-A7F5-0D07E7B68F76}">
      <dsp:nvSpPr>
        <dsp:cNvPr id="0" name=""/>
        <dsp:cNvSpPr/>
      </dsp:nvSpPr>
      <dsp:spPr>
        <a:xfrm>
          <a:off x="667621" y="3943177"/>
          <a:ext cx="7223396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7971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W sali mogą przebywać specjaliści z zakresu danego rodzaju niepełnosprawności, niedostosowania społecznego lub zagrożenia  niedostosowaniem społecznym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667621" y="3943177"/>
        <a:ext cx="7223396" cy="720001"/>
      </dsp:txXfrm>
    </dsp:sp>
    <dsp:sp modelId="{AF001C0D-F0B0-4B35-9CDE-45CB8169B154}">
      <dsp:nvSpPr>
        <dsp:cNvPr id="0" name=""/>
        <dsp:cNvSpPr/>
      </dsp:nvSpPr>
      <dsp:spPr>
        <a:xfrm>
          <a:off x="138579" y="3917756"/>
          <a:ext cx="768457" cy="76845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66FF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530" y="4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0FCEC-1864-4006-A0DF-AF2A54468589}" type="datetime1">
              <a:rPr lang="pl-PL" smtClean="0"/>
              <a:pPr>
                <a:defRPr/>
              </a:pPr>
              <a:t>27.12.2023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</a:defRPr>
            </a:lvl1pPr>
          </a:lstStyle>
          <a:p>
            <a:pPr>
              <a:defRPr/>
            </a:pPr>
            <a:fld id="{00F354F9-3227-4785-BD93-06B0BA186E31}" type="slidenum">
              <a:rPr lang="pl-PL" altLang="pl-PL"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pl-PL" altLang="pl-PL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424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379413"/>
            <a:ext cx="2141537" cy="160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5" tIns="46077" rIns="92155" bIns="46077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454415" y="2920965"/>
            <a:ext cx="5994303" cy="6338026"/>
          </a:xfrm>
          <a:prstGeom prst="rect">
            <a:avLst/>
          </a:prstGeom>
        </p:spPr>
        <p:txBody>
          <a:bodyPr vert="horz" wrap="square" lIns="92155" tIns="46077" rIns="92155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454015" y="9330855"/>
            <a:ext cx="1044709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idx="1"/>
          </p:nvPr>
        </p:nvSpPr>
        <p:spPr>
          <a:xfrm>
            <a:off x="3677683" y="9428220"/>
            <a:ext cx="1044709" cy="498418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095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9375"/>
            <a:ext cx="4846638" cy="36353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5454002" y="9332915"/>
            <a:ext cx="1044223" cy="498136"/>
          </a:xfrm>
          <a:prstGeom prst="rect">
            <a:avLst/>
          </a:prstGeom>
        </p:spPr>
        <p:txBody>
          <a:bodyPr/>
          <a:lstStyle/>
          <a:p>
            <a:fld id="{C32EEB87-9937-475F-BDDC-95AF8BFED38F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Okręgowa Komisja Egzaminacyjna w Jaworznie</a:t>
            </a:r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>
          <a:xfrm>
            <a:off x="2" y="4"/>
            <a:ext cx="2919748" cy="540858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91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</a:endParaRP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C1CDC81-61A8-46AD-8E4A-BB281662F2B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09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09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69A55-02B3-4D9B-B58A-76185ABB078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24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3875EF3-B593-408E-BDE4-96E06110402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192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192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A84C4-ADD1-46E7-83B5-BCEA8FDEE2A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70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789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784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latin typeface="Arial Narrow" panose="020B0606020202030204" pitchFamily="34" charset="0"/>
            </a:endParaRP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4AA7F8-2C56-46BD-B55D-45DB288CB03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49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49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87514-8D1B-41AF-866D-96498E2F8E81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502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15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27.12.2023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27.12.2023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07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33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193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77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9725" y="496888"/>
            <a:ext cx="2724150" cy="2043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887A631-8701-41C3-A759-D929ED743DD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06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06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50239-87BF-446C-8730-C6FC584E84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124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3563" y="552450"/>
            <a:ext cx="2693987" cy="2022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D4A463B-861A-4F4B-B8C0-80E4EAD2CD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90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890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DCCD8-3B65-4FD8-AC8E-B6530AB6DFD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52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976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EC2C6985-7CE5-489B-ABAC-7FECB9D6B87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114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114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96D8D-5D23-41E7-A762-E33A6F4A331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326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25D3AD4-7782-4D07-B92B-599B77B6B6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421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421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38C93-6725-4652-AD6C-71DC0CC8BD4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183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703A106-1317-4766-BE01-F06CA276F5E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52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52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11AEDA-D541-4256-B67A-159EBAD968B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507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80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21404112-F00F-43B1-8920-49EFEEB8485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62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A7352-971B-403F-AEE2-AC0D71836D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618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18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8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675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974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981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845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714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0474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801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5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baseline="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2808FFF-D0FA-49F2-B299-86F8261FF79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179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0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922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38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332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29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504420" y="3340568"/>
            <a:ext cx="5994303" cy="29510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eaLnBrk="1" hangingPunct="1">
              <a:spcBef>
                <a:spcPts val="200"/>
              </a:spcBef>
              <a:spcAft>
                <a:spcPts val="1200"/>
              </a:spcAft>
            </a:pPr>
            <a:endParaRPr lang="pl-PL" altLang="pl-PL" sz="1000" dirty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9F15DB-BEFD-4DC2-859A-5D6803CFFCB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475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47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12942-710D-47F6-A64C-EC7C2292192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6081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44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8A4F99-896E-4B70-BDFB-188E5CDD874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40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C380BB-A863-43B6-8403-03D8C2FC4C8C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27.12.2023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0428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65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410EE1C-B94D-4EF7-A868-754F6356AA0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54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54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214EA-3B7B-4D2C-A3BE-648BE84F568B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1104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F65F4F6-390A-49E9-B636-F0350AC0B69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65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65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112A8-F9AC-4B5B-8A28-A3D9025B6EE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7447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2817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45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9049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46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4867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0416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01631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76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pl-PL" sz="1200" dirty="0">
              <a:solidFill>
                <a:srgbClr val="008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3C2C062-173A-4B22-8C03-3F2F084D6C5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578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578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9A753-7904-4EF4-8394-52CDB8BFCF2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0730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3979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6776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8415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6296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54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205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46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A164AF9-1D7C-49E3-AB3D-B7A498264B04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55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95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95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D019443-E2E5-4D92-A010-9E4AD6F011DD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672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396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12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208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AA53E37-311B-45A0-A86B-4EF7414BAE07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58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264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1264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008889E-7F12-4CD9-B295-F05D7D7403D2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108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59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5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BD4F4C1-47EC-4F03-828F-83C5C7091A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3602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60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671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61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13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62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596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strike="sngStrike" baseline="0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69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24861DC-EA56-4D61-82A7-843D21759BA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571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1571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DF4E4-290A-4AFC-86E9-B63D1FBFFC8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0643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6332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1156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7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347E5AA-0FBF-41E7-8A4C-D3FA06C4595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08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208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7B6D7-CFDE-4BB9-A340-7DC4E7EEA1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0022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4932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14541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F933DC7-4B63-4003-9C7D-C399478C874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49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0909A-57B1-4FA2-9E66-AE3FCF8A92B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18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624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110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lvl="1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461CB0-C562-4A82-AD7C-6EC7AC48BF5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98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  <p:sp>
        <p:nvSpPr>
          <p:cNvPr id="798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6C61D-3BF3-4CBE-9307-02E3E79F6B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85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27821" y="6440627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B636A6D-AE8C-40BB-AFDE-E29CD8EA12E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7" name="Obraz 6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3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36055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3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0" name="Obraz 9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0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3255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4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34A48B6-C650-4362-A066-3A2D75D82A7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8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44509" y="644406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FF02-B12B-41FD-B0D3-7982B57920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44509" y="644180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E249-BF2A-4E94-8337-3263DB2A27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2" name="Obraz 11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6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842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C0B5A-66E2-417B-8944-ED4CB3F821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09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1252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982C31-B241-4972-8FD3-D2BA414C97F0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545" y="1768860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31084" y="6428197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FEC75DC2-FE6A-4887-80F8-12BF024FAAB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2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1290" y="642756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3828EAA-4089-4FE2-8AFC-FAEDCF7120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8004" y="64412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7E21044-22A3-421B-A3E5-15F472C0F30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11344" y="1690688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30948" y="6435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A85C19E-27E6-4839-BE03-2B4CA45E047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oke.jaworzno.pl/www3/ez/procedura-oraz-generator-wniosku-o-wydanie-dyplomu-potwierdzajacego-kwalifikacje-zawodowe/" TargetMode="Externa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9666" y="899576"/>
            <a:ext cx="7990522" cy="3301232"/>
          </a:xfrm>
          <a:solidFill>
            <a:srgbClr val="000099"/>
          </a:solidFill>
          <a:ln w="1270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 anchor="ctr"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ORGANIZACJA </a:t>
            </a: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POTWIERDZAJĄCEGO KWALIFIKACJE W ZAWODZIE</a:t>
            </a:r>
            <a:r>
              <a:rPr lang="pl-PL" altLang="pl-PL" sz="20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altLang="pl-PL" sz="20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ZAWODOWEGO</a:t>
            </a:r>
            <a:endParaRPr lang="pl-PL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9666" y="4524581"/>
            <a:ext cx="7990522" cy="1723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KONFERENCJA SZKOLENIOWA 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DLA PRZEWODNICZĄCYCH I ZASTĘPCÓW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ZESPOŁÓW EGZAMINACYJNYCH</a:t>
            </a: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l-PL" altLang="pl-PL" sz="2400" dirty="0">
                <a:latin typeface="+mj-lt"/>
                <a:cs typeface="Calibri" panose="020F0502020204030204" pitchFamily="34" charset="0"/>
              </a:rPr>
              <a:t>Sesja </a:t>
            </a:r>
            <a:r>
              <a:rPr lang="pl-PL" altLang="pl-PL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2024 ZIMA</a:t>
            </a:r>
            <a:endParaRPr lang="pl-PL" sz="2400" b="1" dirty="0">
              <a:ln w="0"/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663" y="657225"/>
            <a:ext cx="8215312" cy="4651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629741"/>
              </p:ext>
            </p:extLst>
          </p:nvPr>
        </p:nvGraphicFramePr>
        <p:xfrm>
          <a:off x="600892" y="1619794"/>
          <a:ext cx="8029924" cy="491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4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A4F130-4CD4-48C9-B69C-1203D0BF84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D26A8E8-2081-44E6-8D6D-EA94127AC9F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PZE – JEDEN MIESIĄC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PRZED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TERMINEM EGZAMINU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5837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4D8E72-68F7-4639-9D90-D3984A6E4C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5661D49-491B-5E47-7A45-4561C14B6EA2}"/>
              </a:ext>
            </a:extLst>
          </p:cNvPr>
          <p:cNvSpPr/>
          <p:nvPr/>
        </p:nvSpPr>
        <p:spPr>
          <a:xfrm>
            <a:off x="633413" y="1245094"/>
            <a:ext cx="7886700" cy="5137269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A76E2D36-DD5D-A968-B16A-4D539F8BA195}"/>
              </a:ext>
            </a:extLst>
          </p:cNvPr>
          <p:cNvSpPr/>
          <p:nvPr/>
        </p:nvSpPr>
        <p:spPr>
          <a:xfrm>
            <a:off x="736209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członków zespołu egzaminacyjnego (ZE)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CAE17A04-63B8-667B-B1C4-C854DC4DC188}"/>
              </a:ext>
            </a:extLst>
          </p:cNvPr>
          <p:cNvSpPr/>
          <p:nvPr/>
        </p:nvSpPr>
        <p:spPr>
          <a:xfrm>
            <a:off x="4037995" y="1812047"/>
            <a:ext cx="1083108" cy="795540"/>
          </a:xfrm>
          <a:custGeom>
            <a:avLst/>
            <a:gdLst>
              <a:gd name="connsiteX0" fmla="*/ 0 w 1083108"/>
              <a:gd name="connsiteY0" fmla="*/ 159108 h 795540"/>
              <a:gd name="connsiteX1" fmla="*/ 685338 w 1083108"/>
              <a:gd name="connsiteY1" fmla="*/ 159108 h 795540"/>
              <a:gd name="connsiteX2" fmla="*/ 685338 w 1083108"/>
              <a:gd name="connsiteY2" fmla="*/ 0 h 795540"/>
              <a:gd name="connsiteX3" fmla="*/ 1083108 w 1083108"/>
              <a:gd name="connsiteY3" fmla="*/ 397770 h 795540"/>
              <a:gd name="connsiteX4" fmla="*/ 685338 w 1083108"/>
              <a:gd name="connsiteY4" fmla="*/ 795540 h 795540"/>
              <a:gd name="connsiteX5" fmla="*/ 685338 w 1083108"/>
              <a:gd name="connsiteY5" fmla="*/ 636432 h 795540"/>
              <a:gd name="connsiteX6" fmla="*/ 0 w 1083108"/>
              <a:gd name="connsiteY6" fmla="*/ 636432 h 795540"/>
              <a:gd name="connsiteX7" fmla="*/ 0 w 1083108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108" h="795540">
                <a:moveTo>
                  <a:pt x="0" y="159108"/>
                </a:moveTo>
                <a:lnTo>
                  <a:pt x="685338" y="159108"/>
                </a:lnTo>
                <a:lnTo>
                  <a:pt x="685338" y="0"/>
                </a:lnTo>
                <a:lnTo>
                  <a:pt x="1083108" y="397770"/>
                </a:lnTo>
                <a:lnTo>
                  <a:pt x="685338" y="795540"/>
                </a:lnTo>
                <a:lnTo>
                  <a:pt x="685338" y="636432"/>
                </a:lnTo>
                <a:lnTo>
                  <a:pt x="0" y="636432"/>
                </a:lnTo>
                <a:lnTo>
                  <a:pt x="0" y="15910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59108" rIns="238662" bIns="159108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8B4C5A1A-640E-6690-DF42-F1AA44CDF37B}"/>
              </a:ext>
            </a:extLst>
          </p:cNvPr>
          <p:cNvSpPr/>
          <p:nvPr/>
        </p:nvSpPr>
        <p:spPr>
          <a:xfrm>
            <a:off x="5218327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swojego zastępcę</a:t>
            </a:r>
            <a:endParaRPr lang="pl-PL" sz="2400" kern="1200" dirty="0">
              <a:solidFill>
                <a:srgbClr val="FF0000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F9C5E570-54A7-8856-F1D9-A4A3E98D0B99}"/>
              </a:ext>
            </a:extLst>
          </p:cNvPr>
          <p:cNvSpPr/>
          <p:nvPr/>
        </p:nvSpPr>
        <p:spPr>
          <a:xfrm>
            <a:off x="6424468" y="3291840"/>
            <a:ext cx="795540" cy="1045064"/>
          </a:xfrm>
          <a:custGeom>
            <a:avLst/>
            <a:gdLst>
              <a:gd name="connsiteX0" fmla="*/ 0 w 1143430"/>
              <a:gd name="connsiteY0" fmla="*/ 159108 h 795540"/>
              <a:gd name="connsiteX1" fmla="*/ 745660 w 1143430"/>
              <a:gd name="connsiteY1" fmla="*/ 159108 h 795540"/>
              <a:gd name="connsiteX2" fmla="*/ 745660 w 1143430"/>
              <a:gd name="connsiteY2" fmla="*/ 0 h 795540"/>
              <a:gd name="connsiteX3" fmla="*/ 1143430 w 1143430"/>
              <a:gd name="connsiteY3" fmla="*/ 397770 h 795540"/>
              <a:gd name="connsiteX4" fmla="*/ 745660 w 1143430"/>
              <a:gd name="connsiteY4" fmla="*/ 795540 h 795540"/>
              <a:gd name="connsiteX5" fmla="*/ 745660 w 1143430"/>
              <a:gd name="connsiteY5" fmla="*/ 636432 h 795540"/>
              <a:gd name="connsiteX6" fmla="*/ 0 w 1143430"/>
              <a:gd name="connsiteY6" fmla="*/ 636432 h 795540"/>
              <a:gd name="connsiteX7" fmla="*/ 0 w 1143430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430" h="795540">
                <a:moveTo>
                  <a:pt x="914744" y="0"/>
                </a:moveTo>
                <a:lnTo>
                  <a:pt x="914744" y="518792"/>
                </a:lnTo>
                <a:lnTo>
                  <a:pt x="1143429" y="518792"/>
                </a:lnTo>
                <a:lnTo>
                  <a:pt x="571715" y="795540"/>
                </a:lnTo>
                <a:lnTo>
                  <a:pt x="1" y="518792"/>
                </a:lnTo>
                <a:lnTo>
                  <a:pt x="228686" y="518792"/>
                </a:lnTo>
                <a:lnTo>
                  <a:pt x="228686" y="0"/>
                </a:lnTo>
                <a:lnTo>
                  <a:pt x="914744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108" tIns="0" rIns="159108" bIns="238662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500" kern="1200" dirty="0">
              <a:solidFill>
                <a:schemeClr val="tx1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B01AF429-B22C-4404-9F0A-93492F115AB3}"/>
              </a:ext>
            </a:extLst>
          </p:cNvPr>
          <p:cNvSpPr/>
          <p:nvPr/>
        </p:nvSpPr>
        <p:spPr>
          <a:xfrm>
            <a:off x="5218327" y="4442031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zespoły nadzorujące przebieg części pisemnej (ZN) 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6FFB7830-9B59-1DBB-4999-4D93ECE006B2}"/>
              </a:ext>
            </a:extLst>
          </p:cNvPr>
          <p:cNvSpPr/>
          <p:nvPr/>
        </p:nvSpPr>
        <p:spPr>
          <a:xfrm rot="21589849">
            <a:off x="4023705" y="5013251"/>
            <a:ext cx="1097416" cy="795541"/>
          </a:xfrm>
          <a:custGeom>
            <a:avLst/>
            <a:gdLst>
              <a:gd name="connsiteX0" fmla="*/ 0 w 1144611"/>
              <a:gd name="connsiteY0" fmla="*/ 159108 h 795540"/>
              <a:gd name="connsiteX1" fmla="*/ 746841 w 1144611"/>
              <a:gd name="connsiteY1" fmla="*/ 159108 h 795540"/>
              <a:gd name="connsiteX2" fmla="*/ 746841 w 1144611"/>
              <a:gd name="connsiteY2" fmla="*/ 0 h 795540"/>
              <a:gd name="connsiteX3" fmla="*/ 1144611 w 1144611"/>
              <a:gd name="connsiteY3" fmla="*/ 397770 h 795540"/>
              <a:gd name="connsiteX4" fmla="*/ 746841 w 1144611"/>
              <a:gd name="connsiteY4" fmla="*/ 795540 h 795540"/>
              <a:gd name="connsiteX5" fmla="*/ 746841 w 1144611"/>
              <a:gd name="connsiteY5" fmla="*/ 636432 h 795540"/>
              <a:gd name="connsiteX6" fmla="*/ 0 w 1144611"/>
              <a:gd name="connsiteY6" fmla="*/ 636432 h 795540"/>
              <a:gd name="connsiteX7" fmla="*/ 0 w 1144611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611" h="795540">
                <a:moveTo>
                  <a:pt x="1144611" y="636432"/>
                </a:moveTo>
                <a:lnTo>
                  <a:pt x="397770" y="636432"/>
                </a:lnTo>
                <a:lnTo>
                  <a:pt x="397770" y="795540"/>
                </a:lnTo>
                <a:lnTo>
                  <a:pt x="0" y="397770"/>
                </a:lnTo>
                <a:lnTo>
                  <a:pt x="397770" y="0"/>
                </a:lnTo>
                <a:lnTo>
                  <a:pt x="397770" y="159108"/>
                </a:lnTo>
                <a:lnTo>
                  <a:pt x="1144611" y="159108"/>
                </a:lnTo>
                <a:lnTo>
                  <a:pt x="1144611" y="63643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661" tIns="159109" rIns="0" bIns="159107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99C3DB90-24A9-3967-D4A2-5047F87387DB}"/>
              </a:ext>
            </a:extLst>
          </p:cNvPr>
          <p:cNvSpPr/>
          <p:nvPr/>
        </p:nvSpPr>
        <p:spPr>
          <a:xfrm>
            <a:off x="727375" y="4455293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Wyznacza przewodniczących tych zespołów (PZN)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2DC983D-2908-49A1-879D-9A80CB19A624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(z wykorzystaniem arkuszy egzaminacyjnych)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0996312"/>
              </p:ext>
            </p:extLst>
          </p:nvPr>
        </p:nvGraphicFramePr>
        <p:xfrm>
          <a:off x="201505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PRZED EGZAMINEM</a:t>
            </a:r>
            <a:endParaRPr lang="pl-PL" altLang="pl-PL" sz="20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5743734"/>
              </p:ext>
            </p:extLst>
          </p:nvPr>
        </p:nvGraphicFramePr>
        <p:xfrm>
          <a:off x="301210" y="1745585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PRZED EGZAMINEM</a:t>
            </a:r>
            <a:endParaRPr lang="pl-PL" altLang="pl-PL" sz="20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31323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352236"/>
              </p:ext>
            </p:extLst>
          </p:nvPr>
        </p:nvGraphicFramePr>
        <p:xfrm>
          <a:off x="633845" y="1652497"/>
          <a:ext cx="8175858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EA86EA-1FA1-4AFA-B1E3-579F81460F5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4518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0896182-CD17-46D6-B9B6-42521086D08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8273478"/>
              </p:ext>
            </p:extLst>
          </p:nvPr>
        </p:nvGraphicFramePr>
        <p:xfrm>
          <a:off x="309080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xmlns="" id="{D29B6D2D-093E-C7CE-5B69-A2B636A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</a:t>
            </a:r>
            <a:r>
              <a:rPr lang="pl-PL" sz="1800" b="1" dirty="0">
                <a:solidFill>
                  <a:srgbClr val="000099"/>
                </a:solidFill>
                <a:cs typeface="Calibri" panose="020F0502020204030204" pitchFamily="34" charset="0"/>
              </a:rPr>
              <a:t>z wykorzystaniem arkuszy egzaminacyjnych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trzałka: kolista 3">
            <a:extLst>
              <a:ext uri="{FF2B5EF4-FFF2-40B4-BE49-F238E27FC236}">
                <a16:creationId xmlns:a16="http://schemas.microsoft.com/office/drawing/2014/main" xmlns="" id="{93432773-8A20-563B-2E41-CEF3D60E3106}"/>
              </a:ext>
            </a:extLst>
          </p:cNvPr>
          <p:cNvSpPr/>
          <p:nvPr/>
        </p:nvSpPr>
        <p:spPr>
          <a:xfrm>
            <a:off x="2046175" y="1757936"/>
            <a:ext cx="5048464" cy="5048464"/>
          </a:xfrm>
          <a:prstGeom prst="circularArrow">
            <a:avLst>
              <a:gd name="adj1" fmla="val 5274"/>
              <a:gd name="adj2" fmla="val 312630"/>
              <a:gd name="adj3" fmla="val 13203810"/>
              <a:gd name="adj4" fmla="val 17756571"/>
              <a:gd name="adj5" fmla="val 5477"/>
            </a:avLst>
          </a:prstGeom>
          <a:solidFill>
            <a:srgbClr val="0066FF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0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xmlns="" id="{B9793622-CADE-98C6-3A6B-904475FC307A}"/>
              </a:ext>
            </a:extLst>
          </p:cNvPr>
          <p:cNvSpPr/>
          <p:nvPr/>
        </p:nvSpPr>
        <p:spPr>
          <a:xfrm>
            <a:off x="3093304" y="1714271"/>
            <a:ext cx="2954206" cy="962495"/>
          </a:xfrm>
          <a:custGeom>
            <a:avLst/>
            <a:gdLst>
              <a:gd name="connsiteX0" fmla="*/ 0 w 2954206"/>
              <a:gd name="connsiteY0" fmla="*/ 160419 h 962495"/>
              <a:gd name="connsiteX1" fmla="*/ 160419 w 2954206"/>
              <a:gd name="connsiteY1" fmla="*/ 0 h 962495"/>
              <a:gd name="connsiteX2" fmla="*/ 2793787 w 2954206"/>
              <a:gd name="connsiteY2" fmla="*/ 0 h 962495"/>
              <a:gd name="connsiteX3" fmla="*/ 2954206 w 2954206"/>
              <a:gd name="connsiteY3" fmla="*/ 160419 h 962495"/>
              <a:gd name="connsiteX4" fmla="*/ 2954206 w 2954206"/>
              <a:gd name="connsiteY4" fmla="*/ 802076 h 962495"/>
              <a:gd name="connsiteX5" fmla="*/ 2793787 w 2954206"/>
              <a:gd name="connsiteY5" fmla="*/ 962495 h 962495"/>
              <a:gd name="connsiteX6" fmla="*/ 160419 w 2954206"/>
              <a:gd name="connsiteY6" fmla="*/ 962495 h 962495"/>
              <a:gd name="connsiteX7" fmla="*/ 0 w 2954206"/>
              <a:gd name="connsiteY7" fmla="*/ 802076 h 962495"/>
              <a:gd name="connsiteX8" fmla="*/ 0 w 2954206"/>
              <a:gd name="connsiteY8" fmla="*/ 160419 h 9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206" h="962495">
                <a:moveTo>
                  <a:pt x="0" y="160419"/>
                </a:moveTo>
                <a:cubicBezTo>
                  <a:pt x="0" y="71822"/>
                  <a:pt x="71822" y="0"/>
                  <a:pt x="160419" y="0"/>
                </a:cubicBezTo>
                <a:lnTo>
                  <a:pt x="2793787" y="0"/>
                </a:lnTo>
                <a:cubicBezTo>
                  <a:pt x="2882384" y="0"/>
                  <a:pt x="2954206" y="71822"/>
                  <a:pt x="2954206" y="160419"/>
                </a:cubicBezTo>
                <a:lnTo>
                  <a:pt x="2954206" y="802076"/>
                </a:lnTo>
                <a:cubicBezTo>
                  <a:pt x="2954206" y="890673"/>
                  <a:pt x="2882384" y="962495"/>
                  <a:pt x="2793787" y="962495"/>
                </a:cubicBezTo>
                <a:lnTo>
                  <a:pt x="160419" y="962495"/>
                </a:lnTo>
                <a:cubicBezTo>
                  <a:pt x="71822" y="962495"/>
                  <a:pt x="0" y="890673"/>
                  <a:pt x="0" y="802076"/>
                </a:cubicBezTo>
                <a:lnTo>
                  <a:pt x="0" y="160419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65" tIns="115565" rIns="115565" bIns="11556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Zdający uzyskuje wstępną informację o liczbie poprawnie udzielonych odpowiedzi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F5544678-49F5-D5DB-5D45-8271D050099B}"/>
              </a:ext>
            </a:extLst>
          </p:cNvPr>
          <p:cNvSpPr/>
          <p:nvPr/>
        </p:nvSpPr>
        <p:spPr>
          <a:xfrm>
            <a:off x="4721030" y="2884352"/>
            <a:ext cx="3530067" cy="1272466"/>
          </a:xfrm>
          <a:custGeom>
            <a:avLst/>
            <a:gdLst>
              <a:gd name="connsiteX0" fmla="*/ 0 w 3530067"/>
              <a:gd name="connsiteY0" fmla="*/ 212082 h 1272466"/>
              <a:gd name="connsiteX1" fmla="*/ 212082 w 3530067"/>
              <a:gd name="connsiteY1" fmla="*/ 0 h 1272466"/>
              <a:gd name="connsiteX2" fmla="*/ 3317985 w 3530067"/>
              <a:gd name="connsiteY2" fmla="*/ 0 h 1272466"/>
              <a:gd name="connsiteX3" fmla="*/ 3530067 w 3530067"/>
              <a:gd name="connsiteY3" fmla="*/ 212082 h 1272466"/>
              <a:gd name="connsiteX4" fmla="*/ 3530067 w 3530067"/>
              <a:gd name="connsiteY4" fmla="*/ 1060384 h 1272466"/>
              <a:gd name="connsiteX5" fmla="*/ 3317985 w 3530067"/>
              <a:gd name="connsiteY5" fmla="*/ 1272466 h 1272466"/>
              <a:gd name="connsiteX6" fmla="*/ 212082 w 3530067"/>
              <a:gd name="connsiteY6" fmla="*/ 1272466 h 1272466"/>
              <a:gd name="connsiteX7" fmla="*/ 0 w 3530067"/>
              <a:gd name="connsiteY7" fmla="*/ 1060384 h 1272466"/>
              <a:gd name="connsiteX8" fmla="*/ 0 w 3530067"/>
              <a:gd name="connsiteY8" fmla="*/ 212082 h 12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067" h="1272466">
                <a:moveTo>
                  <a:pt x="0" y="212082"/>
                </a:moveTo>
                <a:cubicBezTo>
                  <a:pt x="0" y="94952"/>
                  <a:pt x="94952" y="0"/>
                  <a:pt x="212082" y="0"/>
                </a:cubicBezTo>
                <a:lnTo>
                  <a:pt x="3317985" y="0"/>
                </a:lnTo>
                <a:cubicBezTo>
                  <a:pt x="3435115" y="0"/>
                  <a:pt x="3530067" y="94952"/>
                  <a:pt x="3530067" y="212082"/>
                </a:cubicBezTo>
                <a:lnTo>
                  <a:pt x="3530067" y="1060384"/>
                </a:lnTo>
                <a:cubicBezTo>
                  <a:pt x="3530067" y="1177514"/>
                  <a:pt x="3435115" y="1272466"/>
                  <a:pt x="3317985" y="1272466"/>
                </a:cubicBezTo>
                <a:lnTo>
                  <a:pt x="212082" y="1272466"/>
                </a:lnTo>
                <a:cubicBezTo>
                  <a:pt x="94952" y="1272466"/>
                  <a:pt x="0" y="1177514"/>
                  <a:pt x="0" y="1060384"/>
                </a:cubicBezTo>
                <a:lnTo>
                  <a:pt x="0" y="212082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697" tIns="130697" rIns="130697" bIns="13069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 egzaminu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ZN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73A106B4-2393-08BF-9B05-B64CC4E3D418}"/>
              </a:ext>
            </a:extLst>
          </p:cNvPr>
          <p:cNvSpPr/>
          <p:nvPr/>
        </p:nvSpPr>
        <p:spPr>
          <a:xfrm>
            <a:off x="554276" y="4272360"/>
            <a:ext cx="3184531" cy="1192358"/>
          </a:xfrm>
          <a:custGeom>
            <a:avLst/>
            <a:gdLst>
              <a:gd name="connsiteX0" fmla="*/ 0 w 3184531"/>
              <a:gd name="connsiteY0" fmla="*/ 198730 h 1192358"/>
              <a:gd name="connsiteX1" fmla="*/ 198730 w 3184531"/>
              <a:gd name="connsiteY1" fmla="*/ 0 h 1192358"/>
              <a:gd name="connsiteX2" fmla="*/ 2985801 w 3184531"/>
              <a:gd name="connsiteY2" fmla="*/ 0 h 1192358"/>
              <a:gd name="connsiteX3" fmla="*/ 3184531 w 3184531"/>
              <a:gd name="connsiteY3" fmla="*/ 198730 h 1192358"/>
              <a:gd name="connsiteX4" fmla="*/ 3184531 w 3184531"/>
              <a:gd name="connsiteY4" fmla="*/ 993628 h 1192358"/>
              <a:gd name="connsiteX5" fmla="*/ 2985801 w 3184531"/>
              <a:gd name="connsiteY5" fmla="*/ 1192358 h 1192358"/>
              <a:gd name="connsiteX6" fmla="*/ 198730 w 3184531"/>
              <a:gd name="connsiteY6" fmla="*/ 1192358 h 1192358"/>
              <a:gd name="connsiteX7" fmla="*/ 0 w 3184531"/>
              <a:gd name="connsiteY7" fmla="*/ 993628 h 1192358"/>
              <a:gd name="connsiteX8" fmla="*/ 0 w 3184531"/>
              <a:gd name="connsiteY8" fmla="*/ 198730 h 119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4531" h="1192358">
                <a:moveTo>
                  <a:pt x="0" y="198730"/>
                </a:moveTo>
                <a:cubicBezTo>
                  <a:pt x="0" y="88974"/>
                  <a:pt x="88974" y="0"/>
                  <a:pt x="198730" y="0"/>
                </a:cubicBezTo>
                <a:lnTo>
                  <a:pt x="2985801" y="0"/>
                </a:lnTo>
                <a:cubicBezTo>
                  <a:pt x="3095557" y="0"/>
                  <a:pt x="3184531" y="88974"/>
                  <a:pt x="3184531" y="198730"/>
                </a:cubicBezTo>
                <a:lnTo>
                  <a:pt x="3184531" y="993628"/>
                </a:lnTo>
                <a:cubicBezTo>
                  <a:pt x="3184531" y="1103384"/>
                  <a:pt x="3095557" y="1192358"/>
                  <a:pt x="2985801" y="1192358"/>
                </a:cubicBezTo>
                <a:lnTo>
                  <a:pt x="198730" y="1192358"/>
                </a:lnTo>
                <a:cubicBezTo>
                  <a:pt x="88974" y="1192358"/>
                  <a:pt x="0" y="1103384"/>
                  <a:pt x="0" y="993628"/>
                </a:cubicBezTo>
                <a:lnTo>
                  <a:pt x="0" y="198730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786" tIns="126786" rIns="126786" bIns="12678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sporządza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protokół zbiorczy</a:t>
            </a: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prze</a:t>
            </a:r>
            <a:r>
              <a:rPr lang="pl-PL" sz="1800" b="0" u="none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iegu części pisemnej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CF75C505-171B-FA3A-FE33-FC6B89EB252B}"/>
              </a:ext>
            </a:extLst>
          </p:cNvPr>
          <p:cNvSpPr/>
          <p:nvPr/>
        </p:nvSpPr>
        <p:spPr>
          <a:xfrm>
            <a:off x="2855852" y="5597484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niezwłocznie plik przez SIOEPKZ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625C1C89-B8A0-5DD3-AD9C-249BB1B7D5A9}"/>
              </a:ext>
            </a:extLst>
          </p:cNvPr>
          <p:cNvSpPr/>
          <p:nvPr/>
        </p:nvSpPr>
        <p:spPr>
          <a:xfrm>
            <a:off x="807561" y="2994063"/>
            <a:ext cx="3425078" cy="1091777"/>
          </a:xfrm>
          <a:custGeom>
            <a:avLst/>
            <a:gdLst>
              <a:gd name="connsiteX0" fmla="*/ 0 w 3425078"/>
              <a:gd name="connsiteY0" fmla="*/ 181966 h 1091777"/>
              <a:gd name="connsiteX1" fmla="*/ 181966 w 3425078"/>
              <a:gd name="connsiteY1" fmla="*/ 0 h 1091777"/>
              <a:gd name="connsiteX2" fmla="*/ 3243112 w 3425078"/>
              <a:gd name="connsiteY2" fmla="*/ 0 h 1091777"/>
              <a:gd name="connsiteX3" fmla="*/ 3425078 w 3425078"/>
              <a:gd name="connsiteY3" fmla="*/ 181966 h 1091777"/>
              <a:gd name="connsiteX4" fmla="*/ 3425078 w 3425078"/>
              <a:gd name="connsiteY4" fmla="*/ 909811 h 1091777"/>
              <a:gd name="connsiteX5" fmla="*/ 3243112 w 3425078"/>
              <a:gd name="connsiteY5" fmla="*/ 1091777 h 1091777"/>
              <a:gd name="connsiteX6" fmla="*/ 181966 w 3425078"/>
              <a:gd name="connsiteY6" fmla="*/ 1091777 h 1091777"/>
              <a:gd name="connsiteX7" fmla="*/ 0 w 3425078"/>
              <a:gd name="connsiteY7" fmla="*/ 909811 h 1091777"/>
              <a:gd name="connsiteX8" fmla="*/ 0 w 3425078"/>
              <a:gd name="connsiteY8" fmla="*/ 181966 h 109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078" h="1091777">
                <a:moveTo>
                  <a:pt x="0" y="181966"/>
                </a:moveTo>
                <a:cubicBezTo>
                  <a:pt x="0" y="81469"/>
                  <a:pt x="81469" y="0"/>
                  <a:pt x="181966" y="0"/>
                </a:cubicBezTo>
                <a:lnTo>
                  <a:pt x="3243112" y="0"/>
                </a:lnTo>
                <a:cubicBezTo>
                  <a:pt x="3343609" y="0"/>
                  <a:pt x="3425078" y="81469"/>
                  <a:pt x="3425078" y="181966"/>
                </a:cubicBezTo>
                <a:lnTo>
                  <a:pt x="3425078" y="909811"/>
                </a:lnTo>
                <a:cubicBezTo>
                  <a:pt x="3425078" y="1010308"/>
                  <a:pt x="3343609" y="1091777"/>
                  <a:pt x="3243112" y="1091777"/>
                </a:cubicBezTo>
                <a:lnTo>
                  <a:pt x="181966" y="1091777"/>
                </a:lnTo>
                <a:cubicBezTo>
                  <a:pt x="81469" y="1091777"/>
                  <a:pt x="0" y="1010308"/>
                  <a:pt x="0" y="909811"/>
                </a:cubicBezTo>
                <a:lnTo>
                  <a:pt x="0" y="181966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876" tIns="121876" rIns="121876" bIns="12187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dokumentację w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sposób określony przez dyrektora OKE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1B93BB9C-DD8D-2281-97E7-3C8CFAE19352}"/>
              </a:ext>
            </a:extLst>
          </p:cNvPr>
          <p:cNvSpPr/>
          <p:nvPr/>
        </p:nvSpPr>
        <p:spPr>
          <a:xfrm>
            <a:off x="5137165" y="4335155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ZN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ZE</a:t>
            </a:r>
          </a:p>
        </p:txBody>
      </p:sp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xmlns="" id="{F405BB26-8F6C-E5DC-BFB2-72980C2C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  <a:effectLst/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W FORMIE ELEKTRONICZNEJ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040974"/>
              </p:ext>
            </p:extLst>
          </p:nvPr>
        </p:nvGraphicFramePr>
        <p:xfrm>
          <a:off x="633413" y="1223135"/>
          <a:ext cx="7886700" cy="549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E46C9C8-15D9-4E38-B6F4-716ABB510CB9}"/>
              </a:ext>
            </a:extLst>
          </p:cNvPr>
          <p:cNvSpPr txBox="1"/>
          <p:nvPr/>
        </p:nvSpPr>
        <p:spPr>
          <a:xfrm>
            <a:off x="633413" y="136525"/>
            <a:ext cx="3250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1345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6CEA43CE-CFFF-4DCA-A5B3-56AA26DCE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705848"/>
              </p:ext>
            </p:extLst>
          </p:nvPr>
        </p:nvGraphicFramePr>
        <p:xfrm>
          <a:off x="521955" y="2273978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6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51239" y="3159659"/>
            <a:ext cx="8228376" cy="3280965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</a:rPr>
              <a:t>				</a:t>
            </a:r>
            <a:r>
              <a:rPr lang="pl-PL" altLang="pl-PL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</a:t>
            </a: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2019</a:t>
            </a:r>
            <a:r>
              <a:rPr lang="pl-PL" altLang="pl-P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altLang="pl-P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1800" b="1" dirty="0">
                <a:latin typeface="+mn-lt"/>
              </a:rPr>
              <a:t>Termin główny:</a:t>
            </a:r>
            <a:br>
              <a:rPr lang="pl-PL" altLang="pl-PL" sz="1800" b="1" dirty="0">
                <a:latin typeface="+mn-lt"/>
              </a:rPr>
            </a:br>
            <a:r>
              <a:rPr lang="pl-PL" altLang="pl-PL" sz="1800" b="1" dirty="0">
                <a:latin typeface="+mn-lt"/>
              </a:rPr>
              <a:t>	        </a:t>
            </a:r>
            <a:r>
              <a:rPr lang="pl-PL" alt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9 stycznia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 2024 r.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FF9900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9</a:t>
            </a:r>
            <a:r>
              <a:rPr lang="pl-PL" altLang="pl-PL" sz="1800" dirty="0">
                <a:solidFill>
                  <a:srgbClr val="FF0000"/>
                </a:solidFill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20 </a:t>
            </a:r>
            <a:r>
              <a:rPr lang="pl-PL" alt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stycznia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2024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r.</a:t>
            </a:r>
            <a:r>
              <a:rPr lang="pl-PL" altLang="pl-PL" sz="1800" dirty="0">
                <a:cs typeface="Calibri" panose="020F0502020204030204" pitchFamily="34" charset="0"/>
              </a:rPr>
              <a:t> –</a:t>
            </a:r>
            <a:r>
              <a:rPr lang="pl-PL" altLang="pl-PL" sz="1800" b="1" dirty="0"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cs typeface="Calibri" panose="020F0502020204030204" pitchFamily="34" charset="0"/>
              </a:rPr>
              <a:t> </a:t>
            </a:r>
            <a:r>
              <a:rPr lang="pl-PL" altLang="pl-PL" sz="1800" b="1" dirty="0" err="1">
                <a:cs typeface="Calibri" panose="020F0502020204030204" pitchFamily="34" charset="0"/>
              </a:rPr>
              <a:t>dk</a:t>
            </a:r>
            <a:r>
              <a:rPr lang="pl-PL" altLang="pl-PL" sz="1800" b="1" dirty="0">
                <a:cs typeface="Calibri" panose="020F0502020204030204" pitchFamily="34" charset="0"/>
              </a:rPr>
              <a:t>,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w i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cs typeface="Calibri" panose="020F0502020204030204" pitchFamily="34" charset="0"/>
              </a:rPr>
              <a:t>według harmonogramu</a:t>
            </a:r>
            <a:endParaRPr lang="pl-PL" altLang="pl-PL" sz="1800" b="1" dirty="0">
              <a:solidFill>
                <a:srgbClr val="FF9900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800" dirty="0"/>
              <a:t>	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sz="1800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latin typeface="+mn-lt"/>
              </a:rPr>
              <a:t>Termin dodatkowy: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	     30 </a:t>
            </a:r>
            <a:r>
              <a:rPr lang="pl-PL" alt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stycznia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2024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 r</a:t>
            </a:r>
            <a:r>
              <a:rPr lang="pl-PL" altLang="pl-PL" sz="1800" b="1" dirty="0">
                <a:solidFill>
                  <a:srgbClr val="FF0000"/>
                </a:solidFill>
                <a:latin typeface="+mn-lt"/>
              </a:rPr>
              <a:t>.</a:t>
            </a:r>
            <a:r>
              <a:rPr lang="pl-PL" altLang="pl-PL" sz="1800" b="1" dirty="0">
                <a:latin typeface="+mn-lt"/>
              </a:rPr>
              <a:t> </a:t>
            </a:r>
            <a:r>
              <a:rPr lang="pl-PL" altLang="pl-PL" sz="1800" dirty="0">
                <a:latin typeface="+mn-lt"/>
              </a:rPr>
              <a:t>–</a:t>
            </a:r>
            <a:r>
              <a:rPr lang="pl-PL" altLang="pl-PL" sz="1800" b="1" dirty="0">
                <a:latin typeface="+mn-lt"/>
              </a:rPr>
              <a:t> </a:t>
            </a:r>
            <a:r>
              <a:rPr lang="pl-PL" altLang="pl-PL" sz="1800" dirty="0">
                <a:latin typeface="+mn-lt"/>
              </a:rPr>
              <a:t>modele:</a:t>
            </a:r>
            <a:r>
              <a:rPr lang="pl-PL" altLang="pl-PL" sz="1800" b="1" dirty="0">
                <a:latin typeface="+mn-lt"/>
              </a:rPr>
              <a:t> d,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dk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, w i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51239" y="1598293"/>
            <a:ext cx="8228376" cy="1259520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algn="ctr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2012 i 2017</a:t>
            </a:r>
            <a:endParaRPr lang="pl-PL" altLang="pl-PL" sz="1800" b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800" b="1" dirty="0">
                <a:latin typeface="+mn-lt"/>
                <a:cs typeface="Calibri" panose="020F0502020204030204" pitchFamily="34" charset="0"/>
              </a:rPr>
              <a:t>	        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9 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</a:t>
            </a:r>
            <a:r>
              <a:rPr lang="pl-PL" alt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tycznia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2024 r.	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</a:t>
            </a:r>
            <a:br>
              <a:rPr lang="pl-PL" altLang="pl-PL" sz="1800" b="1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	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9</a:t>
            </a:r>
            <a:r>
              <a:rPr lang="pl-PL" altLang="pl-PL" sz="1800" dirty="0">
                <a:solidFill>
                  <a:srgbClr val="FF0000"/>
                </a:solidFill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20 </a:t>
            </a:r>
            <a:r>
              <a:rPr lang="pl-PL" alt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stycznia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2024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r.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  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dk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, w i </a:t>
            </a:r>
            <a:r>
              <a:rPr lang="pl-PL" altLang="pl-PL" sz="1800" b="1" dirty="0" err="1"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według harmonogramu</a:t>
            </a:r>
            <a:endParaRPr lang="pl-PL" altLang="pl-PL" sz="18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25247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17525"/>
            <a:ext cx="7886700" cy="5238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</a:t>
            </a:r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4879E1-2677-41CE-892F-7AC679B36F3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5757533"/>
              </p:ext>
            </p:extLst>
          </p:nvPr>
        </p:nvGraphicFramePr>
        <p:xfrm>
          <a:off x="577939" y="1205949"/>
          <a:ext cx="7823112" cy="503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BEEA29-4026-4E70-B45A-5E642ECFC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F7DCA-887B-438D-9B7D-D622A1507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70018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FORMY EGZAMINÓW</a:t>
            </a:r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59E731-294D-4C6D-BEB8-1B77E123FB7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5616" y="1488961"/>
            <a:ext cx="849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 (dokumentacja)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jest przeprowadzany w jednym dniu w danej sesji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dla poszczególnych kwalifikacji ustalono różne godziny rozpoczęcia egzaminu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może być przeprowadzany egzamin w zakresie różnych kwalifikacji pod warunkiem, że czas trwania egzaminu i godzina jego rozpoczęcia są takie same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 err="1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dk</a:t>
            </a: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(</a:t>
            </a:r>
            <a:r>
              <a:rPr lang="pl-PL" altLang="pl-PL" sz="2000" b="1" dirty="0" err="1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dokumentacja+komputer</a:t>
            </a: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); w (wykonanie); </a:t>
            </a:r>
            <a:r>
              <a:rPr lang="pl-PL" altLang="pl-PL" sz="2000" b="1" dirty="0" err="1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(</a:t>
            </a:r>
            <a:r>
              <a:rPr lang="pl-PL" altLang="pl-PL" sz="2000" b="1" dirty="0" err="1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wykonanie+komputer</a:t>
            </a: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)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przeprowadzany jest w dniach podanych w harmonogramie przeprowadzania egzaminu dla danej formuły o ustalonych godzinach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</a:t>
            </a: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nie może być przeprowadzany </a:t>
            </a: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w zakresie różnych kwalifikacji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81D3FA4-4F13-41DA-93A2-AB4AF531F74B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5C96164-08A2-4A15-A32D-96C2FA2D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/>
              <a:t>21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676490CE-273F-4911-B386-E2880C9B8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595841"/>
              </p:ext>
            </p:extLst>
          </p:nvPr>
        </p:nvGraphicFramePr>
        <p:xfrm>
          <a:off x="410547" y="1267097"/>
          <a:ext cx="8238931" cy="506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C1E492FD-2801-4793-BB44-AFDE90119A02}"/>
              </a:ext>
            </a:extLst>
          </p:cNvPr>
          <p:cNvSpPr txBox="1">
            <a:spLocks/>
          </p:cNvSpPr>
          <p:nvPr/>
        </p:nvSpPr>
        <p:spPr>
          <a:xfrm>
            <a:off x="464344" y="521020"/>
            <a:ext cx="8215312" cy="46513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B8E0FDD2-03D2-4231-A36C-EFDCDC1C5745}"/>
              </a:ext>
            </a:extLst>
          </p:cNvPr>
          <p:cNvSpPr txBox="1"/>
          <p:nvPr/>
        </p:nvSpPr>
        <p:spPr>
          <a:xfrm>
            <a:off x="54305" y="7058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9159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C36E5B-C79C-4D79-9498-A783FDE1E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B4C36E5B-C79C-4D79-9498-A783FDE1E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B4C36E5B-C79C-4D79-9498-A783FDE1E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B4C36E5B-C79C-4D79-9498-A783FDE1E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79819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JEDEN MIESIĄC PRZED TERMINEM EGZAMINU PZE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7680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521832-F61D-4D3A-AAD8-71E6FEC5BB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2720270"/>
              </p:ext>
            </p:extLst>
          </p:nvPr>
        </p:nvGraphicFramePr>
        <p:xfrm>
          <a:off x="633413" y="1358539"/>
          <a:ext cx="7886700" cy="507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504E560-7F34-404A-AA68-EB046808C68A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294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AE21E6-812F-42E1-A0D1-B1C880A4CB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1CD863B-BC28-DC1E-724F-6C664155FEB0}"/>
              </a:ext>
            </a:extLst>
          </p:cNvPr>
          <p:cNvSpPr/>
          <p:nvPr/>
        </p:nvSpPr>
        <p:spPr>
          <a:xfrm>
            <a:off x="272551" y="1511563"/>
            <a:ext cx="8608423" cy="4324025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1D7EA2A7-EA10-5015-83DE-BED098623813}"/>
              </a:ext>
            </a:extLst>
          </p:cNvPr>
          <p:cNvSpPr/>
          <p:nvPr/>
        </p:nvSpPr>
        <p:spPr>
          <a:xfrm>
            <a:off x="275664" y="2079672"/>
            <a:ext cx="2324206" cy="1195427"/>
          </a:xfrm>
          <a:custGeom>
            <a:avLst/>
            <a:gdLst>
              <a:gd name="connsiteX0" fmla="*/ 0 w 2305541"/>
              <a:gd name="connsiteY0" fmla="*/ 119543 h 1195427"/>
              <a:gd name="connsiteX1" fmla="*/ 119543 w 2305541"/>
              <a:gd name="connsiteY1" fmla="*/ 0 h 1195427"/>
              <a:gd name="connsiteX2" fmla="*/ 2185998 w 2305541"/>
              <a:gd name="connsiteY2" fmla="*/ 0 h 1195427"/>
              <a:gd name="connsiteX3" fmla="*/ 2305541 w 2305541"/>
              <a:gd name="connsiteY3" fmla="*/ 119543 h 1195427"/>
              <a:gd name="connsiteX4" fmla="*/ 2305541 w 2305541"/>
              <a:gd name="connsiteY4" fmla="*/ 1075884 h 1195427"/>
              <a:gd name="connsiteX5" fmla="*/ 2185998 w 2305541"/>
              <a:gd name="connsiteY5" fmla="*/ 1195427 h 1195427"/>
              <a:gd name="connsiteX6" fmla="*/ 119543 w 2305541"/>
              <a:gd name="connsiteY6" fmla="*/ 1195427 h 1195427"/>
              <a:gd name="connsiteX7" fmla="*/ 0 w 2305541"/>
              <a:gd name="connsiteY7" fmla="*/ 1075884 h 1195427"/>
              <a:gd name="connsiteX8" fmla="*/ 0 w 2305541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541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85998" y="0"/>
                </a:lnTo>
                <a:cubicBezTo>
                  <a:pt x="2252020" y="0"/>
                  <a:pt x="2305541" y="53521"/>
                  <a:pt x="2305541" y="119543"/>
                </a:cubicBezTo>
                <a:lnTo>
                  <a:pt x="2305541" y="1075884"/>
                </a:lnTo>
                <a:cubicBezTo>
                  <a:pt x="2305541" y="1141906"/>
                  <a:pt x="2252020" y="1195427"/>
                  <a:pt x="2185998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Potwierdzenie tożsamości zdających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5C7BC058-FEA1-951B-29F5-4C95548F7AAC}"/>
              </a:ext>
            </a:extLst>
          </p:cNvPr>
          <p:cNvSpPr/>
          <p:nvPr/>
        </p:nvSpPr>
        <p:spPr>
          <a:xfrm>
            <a:off x="3390211" y="2090096"/>
            <a:ext cx="2220545" cy="1195427"/>
          </a:xfrm>
          <a:custGeom>
            <a:avLst/>
            <a:gdLst>
              <a:gd name="connsiteX0" fmla="*/ 0 w 2262007"/>
              <a:gd name="connsiteY0" fmla="*/ 119543 h 1195427"/>
              <a:gd name="connsiteX1" fmla="*/ 119543 w 2262007"/>
              <a:gd name="connsiteY1" fmla="*/ 0 h 1195427"/>
              <a:gd name="connsiteX2" fmla="*/ 2142464 w 2262007"/>
              <a:gd name="connsiteY2" fmla="*/ 0 h 1195427"/>
              <a:gd name="connsiteX3" fmla="*/ 2262007 w 2262007"/>
              <a:gd name="connsiteY3" fmla="*/ 119543 h 1195427"/>
              <a:gd name="connsiteX4" fmla="*/ 2262007 w 2262007"/>
              <a:gd name="connsiteY4" fmla="*/ 1075884 h 1195427"/>
              <a:gd name="connsiteX5" fmla="*/ 2142464 w 2262007"/>
              <a:gd name="connsiteY5" fmla="*/ 1195427 h 1195427"/>
              <a:gd name="connsiteX6" fmla="*/ 119543 w 2262007"/>
              <a:gd name="connsiteY6" fmla="*/ 1195427 h 1195427"/>
              <a:gd name="connsiteX7" fmla="*/ 0 w 2262007"/>
              <a:gd name="connsiteY7" fmla="*/ 1075884 h 1195427"/>
              <a:gd name="connsiteX8" fmla="*/ 0 w 2262007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007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42464" y="0"/>
                </a:lnTo>
                <a:cubicBezTo>
                  <a:pt x="2208486" y="0"/>
                  <a:pt x="2262007" y="53521"/>
                  <a:pt x="2262007" y="119543"/>
                </a:cubicBezTo>
                <a:lnTo>
                  <a:pt x="2262007" y="1075884"/>
                </a:lnTo>
                <a:cubicBezTo>
                  <a:pt x="2262007" y="1141906"/>
                  <a:pt x="2208486" y="1195427"/>
                  <a:pt x="2142464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Losowanie stanowisk egzaminacyjnych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19468785-A0EA-D53B-654C-101875C419CC}"/>
              </a:ext>
            </a:extLst>
          </p:cNvPr>
          <p:cNvSpPr/>
          <p:nvPr/>
        </p:nvSpPr>
        <p:spPr>
          <a:xfrm>
            <a:off x="5686308" y="2425357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C1098B78-23F4-06CC-9214-F210520F9950}"/>
              </a:ext>
            </a:extLst>
          </p:cNvPr>
          <p:cNvSpPr/>
          <p:nvPr/>
        </p:nvSpPr>
        <p:spPr>
          <a:xfrm>
            <a:off x="6437116" y="2058154"/>
            <a:ext cx="2440744" cy="1195427"/>
          </a:xfrm>
          <a:custGeom>
            <a:avLst/>
            <a:gdLst>
              <a:gd name="connsiteX0" fmla="*/ 0 w 2440744"/>
              <a:gd name="connsiteY0" fmla="*/ 119543 h 1195427"/>
              <a:gd name="connsiteX1" fmla="*/ 119543 w 2440744"/>
              <a:gd name="connsiteY1" fmla="*/ 0 h 1195427"/>
              <a:gd name="connsiteX2" fmla="*/ 2321201 w 2440744"/>
              <a:gd name="connsiteY2" fmla="*/ 0 h 1195427"/>
              <a:gd name="connsiteX3" fmla="*/ 2440744 w 2440744"/>
              <a:gd name="connsiteY3" fmla="*/ 119543 h 1195427"/>
              <a:gd name="connsiteX4" fmla="*/ 2440744 w 2440744"/>
              <a:gd name="connsiteY4" fmla="*/ 1075884 h 1195427"/>
              <a:gd name="connsiteX5" fmla="*/ 2321201 w 2440744"/>
              <a:gd name="connsiteY5" fmla="*/ 1195427 h 1195427"/>
              <a:gd name="connsiteX6" fmla="*/ 119543 w 2440744"/>
              <a:gd name="connsiteY6" fmla="*/ 1195427 h 1195427"/>
              <a:gd name="connsiteX7" fmla="*/ 0 w 2440744"/>
              <a:gd name="connsiteY7" fmla="*/ 1075884 h 1195427"/>
              <a:gd name="connsiteX8" fmla="*/ 0 w 244074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074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321201" y="0"/>
                </a:lnTo>
                <a:cubicBezTo>
                  <a:pt x="2387223" y="0"/>
                  <a:pt x="2440744" y="53521"/>
                  <a:pt x="2440744" y="119543"/>
                </a:cubicBezTo>
                <a:lnTo>
                  <a:pt x="2440744" y="1075884"/>
                </a:lnTo>
                <a:cubicBezTo>
                  <a:pt x="2440744" y="1141906"/>
                  <a:pt x="2387223" y="1195427"/>
                  <a:pt x="232120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Instruktaż stanowiskowy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(dotyczy </a:t>
            </a:r>
            <a:r>
              <a:rPr lang="pl-PL" sz="2000" b="0" kern="1200" dirty="0" err="1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dk</a:t>
            </a: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, w i </a:t>
            </a:r>
            <a:r>
              <a:rPr lang="pl-PL" sz="2000" b="0" kern="1200" dirty="0" err="1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wk</a:t>
            </a: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E39A76BF-699E-11A3-42E1-C0E750C014C0}"/>
              </a:ext>
            </a:extLst>
          </p:cNvPr>
          <p:cNvSpPr/>
          <p:nvPr/>
        </p:nvSpPr>
        <p:spPr>
          <a:xfrm rot="21570905">
            <a:off x="7418851" y="3327982"/>
            <a:ext cx="494111" cy="759414"/>
          </a:xfrm>
          <a:custGeom>
            <a:avLst/>
            <a:gdLst>
              <a:gd name="connsiteX0" fmla="*/ 0 w 759413"/>
              <a:gd name="connsiteY0" fmla="*/ 98822 h 494110"/>
              <a:gd name="connsiteX1" fmla="*/ 512358 w 759413"/>
              <a:gd name="connsiteY1" fmla="*/ 98822 h 494110"/>
              <a:gd name="connsiteX2" fmla="*/ 512358 w 759413"/>
              <a:gd name="connsiteY2" fmla="*/ 0 h 494110"/>
              <a:gd name="connsiteX3" fmla="*/ 759413 w 759413"/>
              <a:gd name="connsiteY3" fmla="*/ 247055 h 494110"/>
              <a:gd name="connsiteX4" fmla="*/ 512358 w 759413"/>
              <a:gd name="connsiteY4" fmla="*/ 494110 h 494110"/>
              <a:gd name="connsiteX5" fmla="*/ 512358 w 759413"/>
              <a:gd name="connsiteY5" fmla="*/ 395288 h 494110"/>
              <a:gd name="connsiteX6" fmla="*/ 0 w 759413"/>
              <a:gd name="connsiteY6" fmla="*/ 395288 h 494110"/>
              <a:gd name="connsiteX7" fmla="*/ 0 w 759413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413" h="494110">
                <a:moveTo>
                  <a:pt x="607530" y="0"/>
                </a:moveTo>
                <a:lnTo>
                  <a:pt x="607530" y="333364"/>
                </a:lnTo>
                <a:lnTo>
                  <a:pt x="759412" y="333364"/>
                </a:lnTo>
                <a:lnTo>
                  <a:pt x="379707" y="494110"/>
                </a:lnTo>
                <a:lnTo>
                  <a:pt x="1" y="333364"/>
                </a:lnTo>
                <a:lnTo>
                  <a:pt x="151883" y="333364"/>
                </a:lnTo>
                <a:lnTo>
                  <a:pt x="151883" y="0"/>
                </a:lnTo>
                <a:lnTo>
                  <a:pt x="60753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822" tIns="0" rIns="98822" bIns="14823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A9353ED1-054D-18C8-2591-4B3A16213C63}"/>
              </a:ext>
            </a:extLst>
          </p:cNvPr>
          <p:cNvSpPr/>
          <p:nvPr/>
        </p:nvSpPr>
        <p:spPr>
          <a:xfrm>
            <a:off x="6471206" y="4152061"/>
            <a:ext cx="2406654" cy="1195427"/>
          </a:xfrm>
          <a:custGeom>
            <a:avLst/>
            <a:gdLst>
              <a:gd name="connsiteX0" fmla="*/ 0 w 2406654"/>
              <a:gd name="connsiteY0" fmla="*/ 119543 h 1195427"/>
              <a:gd name="connsiteX1" fmla="*/ 119543 w 2406654"/>
              <a:gd name="connsiteY1" fmla="*/ 0 h 1195427"/>
              <a:gd name="connsiteX2" fmla="*/ 2287111 w 2406654"/>
              <a:gd name="connsiteY2" fmla="*/ 0 h 1195427"/>
              <a:gd name="connsiteX3" fmla="*/ 2406654 w 2406654"/>
              <a:gd name="connsiteY3" fmla="*/ 119543 h 1195427"/>
              <a:gd name="connsiteX4" fmla="*/ 2406654 w 2406654"/>
              <a:gd name="connsiteY4" fmla="*/ 1075884 h 1195427"/>
              <a:gd name="connsiteX5" fmla="*/ 2287111 w 2406654"/>
              <a:gd name="connsiteY5" fmla="*/ 1195427 h 1195427"/>
              <a:gd name="connsiteX6" fmla="*/ 119543 w 2406654"/>
              <a:gd name="connsiteY6" fmla="*/ 1195427 h 1195427"/>
              <a:gd name="connsiteX7" fmla="*/ 0 w 2406654"/>
              <a:gd name="connsiteY7" fmla="*/ 1075884 h 1195427"/>
              <a:gd name="connsiteX8" fmla="*/ 0 w 240665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665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287111" y="0"/>
                </a:lnTo>
                <a:cubicBezTo>
                  <a:pt x="2353133" y="0"/>
                  <a:pt x="2406654" y="53521"/>
                  <a:pt x="2406654" y="119543"/>
                </a:cubicBezTo>
                <a:lnTo>
                  <a:pt x="2406654" y="1075884"/>
                </a:lnTo>
                <a:cubicBezTo>
                  <a:pt x="2406654" y="1141906"/>
                  <a:pt x="2353133" y="1195427"/>
                  <a:pt x="228711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Rozdanie arkuszy egzaminacyjnych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E9FDBE32-D380-64AF-2AAD-4C6B46C5EA09}"/>
              </a:ext>
            </a:extLst>
          </p:cNvPr>
          <p:cNvSpPr/>
          <p:nvPr/>
        </p:nvSpPr>
        <p:spPr>
          <a:xfrm>
            <a:off x="5703199" y="4502720"/>
            <a:ext cx="717250" cy="494111"/>
          </a:xfrm>
          <a:custGeom>
            <a:avLst/>
            <a:gdLst>
              <a:gd name="connsiteX0" fmla="*/ 0 w 717250"/>
              <a:gd name="connsiteY0" fmla="*/ 98822 h 494110"/>
              <a:gd name="connsiteX1" fmla="*/ 470195 w 717250"/>
              <a:gd name="connsiteY1" fmla="*/ 98822 h 494110"/>
              <a:gd name="connsiteX2" fmla="*/ 470195 w 717250"/>
              <a:gd name="connsiteY2" fmla="*/ 0 h 494110"/>
              <a:gd name="connsiteX3" fmla="*/ 717250 w 717250"/>
              <a:gd name="connsiteY3" fmla="*/ 247055 h 494110"/>
              <a:gd name="connsiteX4" fmla="*/ 470195 w 717250"/>
              <a:gd name="connsiteY4" fmla="*/ 494110 h 494110"/>
              <a:gd name="connsiteX5" fmla="*/ 470195 w 717250"/>
              <a:gd name="connsiteY5" fmla="*/ 395288 h 494110"/>
              <a:gd name="connsiteX6" fmla="*/ 0 w 717250"/>
              <a:gd name="connsiteY6" fmla="*/ 395288 h 494110"/>
              <a:gd name="connsiteX7" fmla="*/ 0 w 717250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0" h="494110">
                <a:moveTo>
                  <a:pt x="717250" y="395287"/>
                </a:moveTo>
                <a:lnTo>
                  <a:pt x="247055" y="395287"/>
                </a:lnTo>
                <a:lnTo>
                  <a:pt x="247055" y="494109"/>
                </a:lnTo>
                <a:lnTo>
                  <a:pt x="0" y="247055"/>
                </a:lnTo>
                <a:lnTo>
                  <a:pt x="247055" y="1"/>
                </a:lnTo>
                <a:lnTo>
                  <a:pt x="247055" y="98823"/>
                </a:lnTo>
                <a:lnTo>
                  <a:pt x="717250" y="98823"/>
                </a:lnTo>
                <a:lnTo>
                  <a:pt x="717250" y="395287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233" tIns="98822" rIns="0" bIns="9882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xmlns="" id="{0E7EF6C8-3EB6-A816-5D52-610D2642BB2E}"/>
              </a:ext>
            </a:extLst>
          </p:cNvPr>
          <p:cNvSpPr/>
          <p:nvPr/>
        </p:nvSpPr>
        <p:spPr>
          <a:xfrm>
            <a:off x="3390211" y="4152061"/>
            <a:ext cx="2262231" cy="1195427"/>
          </a:xfrm>
          <a:custGeom>
            <a:avLst/>
            <a:gdLst>
              <a:gd name="connsiteX0" fmla="*/ 0 w 2284043"/>
              <a:gd name="connsiteY0" fmla="*/ 119543 h 1195427"/>
              <a:gd name="connsiteX1" fmla="*/ 119543 w 2284043"/>
              <a:gd name="connsiteY1" fmla="*/ 0 h 1195427"/>
              <a:gd name="connsiteX2" fmla="*/ 2164500 w 2284043"/>
              <a:gd name="connsiteY2" fmla="*/ 0 h 1195427"/>
              <a:gd name="connsiteX3" fmla="*/ 2284043 w 2284043"/>
              <a:gd name="connsiteY3" fmla="*/ 119543 h 1195427"/>
              <a:gd name="connsiteX4" fmla="*/ 2284043 w 2284043"/>
              <a:gd name="connsiteY4" fmla="*/ 1075884 h 1195427"/>
              <a:gd name="connsiteX5" fmla="*/ 2164500 w 2284043"/>
              <a:gd name="connsiteY5" fmla="*/ 1195427 h 1195427"/>
              <a:gd name="connsiteX6" fmla="*/ 119543 w 2284043"/>
              <a:gd name="connsiteY6" fmla="*/ 1195427 h 1195427"/>
              <a:gd name="connsiteX7" fmla="*/ 0 w 2284043"/>
              <a:gd name="connsiteY7" fmla="*/ 1075884 h 1195427"/>
              <a:gd name="connsiteX8" fmla="*/ 0 w 2284043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043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64500" y="0"/>
                </a:lnTo>
                <a:cubicBezTo>
                  <a:pt x="2230522" y="0"/>
                  <a:pt x="2284043" y="53521"/>
                  <a:pt x="2284043" y="119543"/>
                </a:cubicBezTo>
                <a:lnTo>
                  <a:pt x="2284043" y="1075884"/>
                </a:lnTo>
                <a:cubicBezTo>
                  <a:pt x="2284043" y="1141906"/>
                  <a:pt x="2230522" y="1195427"/>
                  <a:pt x="2164500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Uzupełnienie kart oceny przez zdających</a:t>
            </a: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xmlns="" id="{6B950D10-3F2E-44C5-DCF4-3C3134EBEA3F}"/>
              </a:ext>
            </a:extLst>
          </p:cNvPr>
          <p:cNvSpPr/>
          <p:nvPr/>
        </p:nvSpPr>
        <p:spPr>
          <a:xfrm>
            <a:off x="2644015" y="4502719"/>
            <a:ext cx="695669" cy="494111"/>
          </a:xfrm>
          <a:custGeom>
            <a:avLst/>
            <a:gdLst>
              <a:gd name="connsiteX0" fmla="*/ 0 w 626269"/>
              <a:gd name="connsiteY0" fmla="*/ 98822 h 494110"/>
              <a:gd name="connsiteX1" fmla="*/ 379214 w 626269"/>
              <a:gd name="connsiteY1" fmla="*/ 98822 h 494110"/>
              <a:gd name="connsiteX2" fmla="*/ 379214 w 626269"/>
              <a:gd name="connsiteY2" fmla="*/ 0 h 494110"/>
              <a:gd name="connsiteX3" fmla="*/ 626269 w 626269"/>
              <a:gd name="connsiteY3" fmla="*/ 247055 h 494110"/>
              <a:gd name="connsiteX4" fmla="*/ 379214 w 626269"/>
              <a:gd name="connsiteY4" fmla="*/ 494110 h 494110"/>
              <a:gd name="connsiteX5" fmla="*/ 379214 w 626269"/>
              <a:gd name="connsiteY5" fmla="*/ 395288 h 494110"/>
              <a:gd name="connsiteX6" fmla="*/ 0 w 626269"/>
              <a:gd name="connsiteY6" fmla="*/ 395288 h 494110"/>
              <a:gd name="connsiteX7" fmla="*/ 0 w 626269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269" h="494110">
                <a:moveTo>
                  <a:pt x="626269" y="395288"/>
                </a:moveTo>
                <a:lnTo>
                  <a:pt x="247055" y="395288"/>
                </a:lnTo>
                <a:lnTo>
                  <a:pt x="247055" y="494110"/>
                </a:lnTo>
                <a:lnTo>
                  <a:pt x="0" y="247055"/>
                </a:lnTo>
                <a:lnTo>
                  <a:pt x="247055" y="0"/>
                </a:lnTo>
                <a:lnTo>
                  <a:pt x="247055" y="98822"/>
                </a:lnTo>
                <a:lnTo>
                  <a:pt x="626269" y="98822"/>
                </a:lnTo>
                <a:lnTo>
                  <a:pt x="626269" y="39528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233" tIns="98823" rIns="1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xmlns="" id="{50CF5399-31E4-100B-D07F-106C1D8B7DEE}"/>
              </a:ext>
            </a:extLst>
          </p:cNvPr>
          <p:cNvSpPr/>
          <p:nvPr/>
        </p:nvSpPr>
        <p:spPr>
          <a:xfrm>
            <a:off x="279648" y="4152061"/>
            <a:ext cx="2313610" cy="1195427"/>
          </a:xfrm>
          <a:custGeom>
            <a:avLst/>
            <a:gdLst>
              <a:gd name="connsiteX0" fmla="*/ 0 w 2313610"/>
              <a:gd name="connsiteY0" fmla="*/ 119543 h 1195427"/>
              <a:gd name="connsiteX1" fmla="*/ 119543 w 2313610"/>
              <a:gd name="connsiteY1" fmla="*/ 0 h 1195427"/>
              <a:gd name="connsiteX2" fmla="*/ 2194067 w 2313610"/>
              <a:gd name="connsiteY2" fmla="*/ 0 h 1195427"/>
              <a:gd name="connsiteX3" fmla="*/ 2313610 w 2313610"/>
              <a:gd name="connsiteY3" fmla="*/ 119543 h 1195427"/>
              <a:gd name="connsiteX4" fmla="*/ 2313610 w 2313610"/>
              <a:gd name="connsiteY4" fmla="*/ 1075884 h 1195427"/>
              <a:gd name="connsiteX5" fmla="*/ 2194067 w 2313610"/>
              <a:gd name="connsiteY5" fmla="*/ 1195427 h 1195427"/>
              <a:gd name="connsiteX6" fmla="*/ 119543 w 2313610"/>
              <a:gd name="connsiteY6" fmla="*/ 1195427 h 1195427"/>
              <a:gd name="connsiteX7" fmla="*/ 0 w 2313610"/>
              <a:gd name="connsiteY7" fmla="*/ 1075884 h 1195427"/>
              <a:gd name="connsiteX8" fmla="*/ 0 w 2313610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610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94067" y="0"/>
                </a:lnTo>
                <a:cubicBezTo>
                  <a:pt x="2260089" y="0"/>
                  <a:pt x="2313610" y="53521"/>
                  <a:pt x="2313610" y="119543"/>
                </a:cubicBezTo>
                <a:lnTo>
                  <a:pt x="2313610" y="1075884"/>
                </a:lnTo>
                <a:cubicBezTo>
                  <a:pt x="2313610" y="1141906"/>
                  <a:pt x="2260089" y="1195427"/>
                  <a:pt x="2194067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Zapoznanie się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 treścią zadania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wyposażeniem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– 10 min</a:t>
            </a:r>
          </a:p>
        </p:txBody>
      </p:sp>
      <p:sp>
        <p:nvSpPr>
          <p:cNvPr id="82950" name="Tytuł 1"/>
          <p:cNvSpPr txBox="1">
            <a:spLocks/>
          </p:cNvSpPr>
          <p:nvPr/>
        </p:nvSpPr>
        <p:spPr bwMode="auto">
          <a:xfrm>
            <a:off x="633413" y="1154096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PRZED EGZAMINEM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817245F-D295-4DED-AC32-85E1AE123117}"/>
              </a:ext>
            </a:extLst>
          </p:cNvPr>
          <p:cNvSpPr txBox="1"/>
          <p:nvPr/>
        </p:nvSpPr>
        <p:spPr>
          <a:xfrm>
            <a:off x="538163" y="16350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48DCAA88-F6F5-7792-019C-331BABB4BBDA}"/>
              </a:ext>
            </a:extLst>
          </p:cNvPr>
          <p:cNvSpPr/>
          <p:nvPr/>
        </p:nvSpPr>
        <p:spPr>
          <a:xfrm>
            <a:off x="2647360" y="2444610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499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1498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E6DFD4-611F-4978-9128-0D98109E6E27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BE6DF35-B1F9-B6E7-8D97-FFDF06C7B2EC}"/>
              </a:ext>
            </a:extLst>
          </p:cNvPr>
          <p:cNvSpPr/>
          <p:nvPr/>
        </p:nvSpPr>
        <p:spPr>
          <a:xfrm>
            <a:off x="132523" y="2462732"/>
            <a:ext cx="8748452" cy="347880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xmlns="" id="{C17E59A9-BD33-E5E2-6D12-6789C1D5FB76}"/>
              </a:ext>
            </a:extLst>
          </p:cNvPr>
          <p:cNvSpPr/>
          <p:nvPr/>
        </p:nvSpPr>
        <p:spPr>
          <a:xfrm>
            <a:off x="455268" y="2462732"/>
            <a:ext cx="2302991" cy="1303297"/>
          </a:xfrm>
          <a:custGeom>
            <a:avLst/>
            <a:gdLst>
              <a:gd name="connsiteX0" fmla="*/ 0 w 2302991"/>
              <a:gd name="connsiteY0" fmla="*/ 130330 h 1303297"/>
              <a:gd name="connsiteX1" fmla="*/ 130330 w 2302991"/>
              <a:gd name="connsiteY1" fmla="*/ 0 h 1303297"/>
              <a:gd name="connsiteX2" fmla="*/ 2172661 w 2302991"/>
              <a:gd name="connsiteY2" fmla="*/ 0 h 1303297"/>
              <a:gd name="connsiteX3" fmla="*/ 2302991 w 2302991"/>
              <a:gd name="connsiteY3" fmla="*/ 130330 h 1303297"/>
              <a:gd name="connsiteX4" fmla="*/ 2302991 w 2302991"/>
              <a:gd name="connsiteY4" fmla="*/ 1172967 h 1303297"/>
              <a:gd name="connsiteX5" fmla="*/ 2172661 w 2302991"/>
              <a:gd name="connsiteY5" fmla="*/ 1303297 h 1303297"/>
              <a:gd name="connsiteX6" fmla="*/ 130330 w 2302991"/>
              <a:gd name="connsiteY6" fmla="*/ 1303297 h 1303297"/>
              <a:gd name="connsiteX7" fmla="*/ 0 w 2302991"/>
              <a:gd name="connsiteY7" fmla="*/ 1172967 h 1303297"/>
              <a:gd name="connsiteX8" fmla="*/ 0 w 2302991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991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72661" y="0"/>
                </a:lnTo>
                <a:cubicBezTo>
                  <a:pt x="2244640" y="0"/>
                  <a:pt x="2302991" y="58351"/>
                  <a:pt x="2302991" y="130330"/>
                </a:cubicBezTo>
                <a:lnTo>
                  <a:pt x="2302991" y="1172967"/>
                </a:lnTo>
                <a:cubicBezTo>
                  <a:pt x="2302991" y="1244946"/>
                  <a:pt x="2244640" y="1303297"/>
                  <a:pt x="2172661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Zapisanie godziny rozpoczęcia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zakończenia egzaminu</a:t>
            </a: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xmlns="" id="{B7831EB1-EBAC-9D91-B622-0A55551CC78E}"/>
              </a:ext>
            </a:extLst>
          </p:cNvPr>
          <p:cNvSpPr/>
          <p:nvPr/>
        </p:nvSpPr>
        <p:spPr>
          <a:xfrm rot="17365">
            <a:off x="2845561" y="2880959"/>
            <a:ext cx="611118" cy="538696"/>
          </a:xfrm>
          <a:custGeom>
            <a:avLst/>
            <a:gdLst>
              <a:gd name="connsiteX0" fmla="*/ 0 w 611118"/>
              <a:gd name="connsiteY0" fmla="*/ 107739 h 538696"/>
              <a:gd name="connsiteX1" fmla="*/ 341770 w 611118"/>
              <a:gd name="connsiteY1" fmla="*/ 107739 h 538696"/>
              <a:gd name="connsiteX2" fmla="*/ 341770 w 611118"/>
              <a:gd name="connsiteY2" fmla="*/ 0 h 538696"/>
              <a:gd name="connsiteX3" fmla="*/ 611118 w 611118"/>
              <a:gd name="connsiteY3" fmla="*/ 269348 h 538696"/>
              <a:gd name="connsiteX4" fmla="*/ 341770 w 611118"/>
              <a:gd name="connsiteY4" fmla="*/ 538696 h 538696"/>
              <a:gd name="connsiteX5" fmla="*/ 341770 w 611118"/>
              <a:gd name="connsiteY5" fmla="*/ 430957 h 538696"/>
              <a:gd name="connsiteX6" fmla="*/ 0 w 611118"/>
              <a:gd name="connsiteY6" fmla="*/ 430957 h 538696"/>
              <a:gd name="connsiteX7" fmla="*/ 0 w 611118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118" h="538696">
                <a:moveTo>
                  <a:pt x="0" y="107739"/>
                </a:moveTo>
                <a:lnTo>
                  <a:pt x="341770" y="107739"/>
                </a:lnTo>
                <a:lnTo>
                  <a:pt x="341770" y="0"/>
                </a:lnTo>
                <a:lnTo>
                  <a:pt x="611118" y="269348"/>
                </a:lnTo>
                <a:lnTo>
                  <a:pt x="341770" y="538696"/>
                </a:lnTo>
                <a:lnTo>
                  <a:pt x="341770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7739" rIns="161609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xmlns="" id="{29D028CC-1F64-0320-6EA4-B1BE69C783D8}"/>
              </a:ext>
            </a:extLst>
          </p:cNvPr>
          <p:cNvSpPr/>
          <p:nvPr/>
        </p:nvSpPr>
        <p:spPr>
          <a:xfrm>
            <a:off x="3507599" y="2477853"/>
            <a:ext cx="2231005" cy="1303297"/>
          </a:xfrm>
          <a:custGeom>
            <a:avLst/>
            <a:gdLst>
              <a:gd name="connsiteX0" fmla="*/ 0 w 2231005"/>
              <a:gd name="connsiteY0" fmla="*/ 130330 h 1303297"/>
              <a:gd name="connsiteX1" fmla="*/ 130330 w 2231005"/>
              <a:gd name="connsiteY1" fmla="*/ 0 h 1303297"/>
              <a:gd name="connsiteX2" fmla="*/ 2100675 w 2231005"/>
              <a:gd name="connsiteY2" fmla="*/ 0 h 1303297"/>
              <a:gd name="connsiteX3" fmla="*/ 2231005 w 2231005"/>
              <a:gd name="connsiteY3" fmla="*/ 130330 h 1303297"/>
              <a:gd name="connsiteX4" fmla="*/ 2231005 w 2231005"/>
              <a:gd name="connsiteY4" fmla="*/ 1172967 h 1303297"/>
              <a:gd name="connsiteX5" fmla="*/ 2100675 w 2231005"/>
              <a:gd name="connsiteY5" fmla="*/ 1303297 h 1303297"/>
              <a:gd name="connsiteX6" fmla="*/ 130330 w 2231005"/>
              <a:gd name="connsiteY6" fmla="*/ 1303297 h 1303297"/>
              <a:gd name="connsiteX7" fmla="*/ 0 w 2231005"/>
              <a:gd name="connsiteY7" fmla="*/ 1172967 h 1303297"/>
              <a:gd name="connsiteX8" fmla="*/ 0 w 2231005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005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00675" y="0"/>
                </a:lnTo>
                <a:cubicBezTo>
                  <a:pt x="2172654" y="0"/>
                  <a:pt x="2231005" y="58351"/>
                  <a:pt x="2231005" y="130330"/>
                </a:cubicBezTo>
                <a:lnTo>
                  <a:pt x="2231005" y="1172967"/>
                </a:lnTo>
                <a:cubicBezTo>
                  <a:pt x="2231005" y="1244946"/>
                  <a:pt x="2172654" y="1303297"/>
                  <a:pt x="2100675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Samodzielna praca zdających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EC812467-4353-CBAE-FE87-CC8F4FDCBD61}"/>
              </a:ext>
            </a:extLst>
          </p:cNvPr>
          <p:cNvSpPr/>
          <p:nvPr/>
        </p:nvSpPr>
        <p:spPr>
          <a:xfrm rot="21584570">
            <a:off x="5813941" y="2853578"/>
            <a:ext cx="611733" cy="538696"/>
          </a:xfrm>
          <a:custGeom>
            <a:avLst/>
            <a:gdLst>
              <a:gd name="connsiteX0" fmla="*/ 0 w 611733"/>
              <a:gd name="connsiteY0" fmla="*/ 107739 h 538696"/>
              <a:gd name="connsiteX1" fmla="*/ 342385 w 611733"/>
              <a:gd name="connsiteY1" fmla="*/ 107739 h 538696"/>
              <a:gd name="connsiteX2" fmla="*/ 342385 w 611733"/>
              <a:gd name="connsiteY2" fmla="*/ 0 h 538696"/>
              <a:gd name="connsiteX3" fmla="*/ 611733 w 611733"/>
              <a:gd name="connsiteY3" fmla="*/ 269348 h 538696"/>
              <a:gd name="connsiteX4" fmla="*/ 342385 w 611733"/>
              <a:gd name="connsiteY4" fmla="*/ 538696 h 538696"/>
              <a:gd name="connsiteX5" fmla="*/ 342385 w 611733"/>
              <a:gd name="connsiteY5" fmla="*/ 430957 h 538696"/>
              <a:gd name="connsiteX6" fmla="*/ 0 w 611733"/>
              <a:gd name="connsiteY6" fmla="*/ 430957 h 538696"/>
              <a:gd name="connsiteX7" fmla="*/ 0 w 61173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733" h="538696">
                <a:moveTo>
                  <a:pt x="0" y="107739"/>
                </a:moveTo>
                <a:lnTo>
                  <a:pt x="342385" y="107739"/>
                </a:lnTo>
                <a:lnTo>
                  <a:pt x="342385" y="0"/>
                </a:lnTo>
                <a:lnTo>
                  <a:pt x="611733" y="269348"/>
                </a:lnTo>
                <a:lnTo>
                  <a:pt x="342385" y="538696"/>
                </a:lnTo>
                <a:lnTo>
                  <a:pt x="342385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7739" rIns="161608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3EB4B0E8-7690-2D85-4AC9-CEB8A60A1C85}"/>
              </a:ext>
            </a:extLst>
          </p:cNvPr>
          <p:cNvSpPr/>
          <p:nvPr/>
        </p:nvSpPr>
        <p:spPr>
          <a:xfrm>
            <a:off x="6482297" y="2464403"/>
            <a:ext cx="2320629" cy="1303297"/>
          </a:xfrm>
          <a:custGeom>
            <a:avLst/>
            <a:gdLst>
              <a:gd name="connsiteX0" fmla="*/ 0 w 2320629"/>
              <a:gd name="connsiteY0" fmla="*/ 130330 h 1303297"/>
              <a:gd name="connsiteX1" fmla="*/ 130330 w 2320629"/>
              <a:gd name="connsiteY1" fmla="*/ 0 h 1303297"/>
              <a:gd name="connsiteX2" fmla="*/ 2190299 w 2320629"/>
              <a:gd name="connsiteY2" fmla="*/ 0 h 1303297"/>
              <a:gd name="connsiteX3" fmla="*/ 2320629 w 2320629"/>
              <a:gd name="connsiteY3" fmla="*/ 130330 h 1303297"/>
              <a:gd name="connsiteX4" fmla="*/ 2320629 w 2320629"/>
              <a:gd name="connsiteY4" fmla="*/ 1172967 h 1303297"/>
              <a:gd name="connsiteX5" fmla="*/ 2190299 w 2320629"/>
              <a:gd name="connsiteY5" fmla="*/ 1303297 h 1303297"/>
              <a:gd name="connsiteX6" fmla="*/ 130330 w 2320629"/>
              <a:gd name="connsiteY6" fmla="*/ 1303297 h 1303297"/>
              <a:gd name="connsiteX7" fmla="*/ 0 w 2320629"/>
              <a:gd name="connsiteY7" fmla="*/ 1172967 h 1303297"/>
              <a:gd name="connsiteX8" fmla="*/ 0 w 232062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62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90299" y="0"/>
                </a:lnTo>
                <a:cubicBezTo>
                  <a:pt x="2262278" y="0"/>
                  <a:pt x="2320629" y="58351"/>
                  <a:pt x="2320629" y="130330"/>
                </a:cubicBezTo>
                <a:lnTo>
                  <a:pt x="2320629" y="1172967"/>
                </a:lnTo>
                <a:cubicBezTo>
                  <a:pt x="2320629" y="1244946"/>
                  <a:pt x="2262278" y="1303297"/>
                  <a:pt x="219029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ZN nadzoruje przebieg egzaminu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A5C97487-9B91-65F3-9F4C-4769528E2B64}"/>
              </a:ext>
            </a:extLst>
          </p:cNvPr>
          <p:cNvSpPr/>
          <p:nvPr/>
        </p:nvSpPr>
        <p:spPr>
          <a:xfrm rot="21545207">
            <a:off x="7390368" y="3875657"/>
            <a:ext cx="538697" cy="737154"/>
          </a:xfrm>
          <a:custGeom>
            <a:avLst/>
            <a:gdLst>
              <a:gd name="connsiteX0" fmla="*/ 0 w 737153"/>
              <a:gd name="connsiteY0" fmla="*/ 107739 h 538696"/>
              <a:gd name="connsiteX1" fmla="*/ 467805 w 737153"/>
              <a:gd name="connsiteY1" fmla="*/ 107739 h 538696"/>
              <a:gd name="connsiteX2" fmla="*/ 467805 w 737153"/>
              <a:gd name="connsiteY2" fmla="*/ 0 h 538696"/>
              <a:gd name="connsiteX3" fmla="*/ 737153 w 737153"/>
              <a:gd name="connsiteY3" fmla="*/ 269348 h 538696"/>
              <a:gd name="connsiteX4" fmla="*/ 467805 w 737153"/>
              <a:gd name="connsiteY4" fmla="*/ 538696 h 538696"/>
              <a:gd name="connsiteX5" fmla="*/ 467805 w 737153"/>
              <a:gd name="connsiteY5" fmla="*/ 430957 h 538696"/>
              <a:gd name="connsiteX6" fmla="*/ 0 w 737153"/>
              <a:gd name="connsiteY6" fmla="*/ 430957 h 538696"/>
              <a:gd name="connsiteX7" fmla="*/ 0 w 73715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153" h="538696">
                <a:moveTo>
                  <a:pt x="589722" y="0"/>
                </a:moveTo>
                <a:lnTo>
                  <a:pt x="589722" y="341862"/>
                </a:lnTo>
                <a:lnTo>
                  <a:pt x="737152" y="341862"/>
                </a:lnTo>
                <a:lnTo>
                  <a:pt x="368577" y="538696"/>
                </a:lnTo>
                <a:lnTo>
                  <a:pt x="1" y="341862"/>
                </a:lnTo>
                <a:lnTo>
                  <a:pt x="147431" y="341862"/>
                </a:lnTo>
                <a:lnTo>
                  <a:pt x="147431" y="0"/>
                </a:lnTo>
                <a:lnTo>
                  <a:pt x="589722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739" tIns="0" rIns="107739" bIns="16160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C18E58D8-4B8E-0545-CCFF-D74C008455AC}"/>
              </a:ext>
            </a:extLst>
          </p:cNvPr>
          <p:cNvSpPr/>
          <p:nvPr/>
        </p:nvSpPr>
        <p:spPr>
          <a:xfrm>
            <a:off x="6500391" y="4705145"/>
            <a:ext cx="2353689" cy="1303297"/>
          </a:xfrm>
          <a:custGeom>
            <a:avLst/>
            <a:gdLst>
              <a:gd name="connsiteX0" fmla="*/ 0 w 2353689"/>
              <a:gd name="connsiteY0" fmla="*/ 130330 h 1303297"/>
              <a:gd name="connsiteX1" fmla="*/ 130330 w 2353689"/>
              <a:gd name="connsiteY1" fmla="*/ 0 h 1303297"/>
              <a:gd name="connsiteX2" fmla="*/ 2223359 w 2353689"/>
              <a:gd name="connsiteY2" fmla="*/ 0 h 1303297"/>
              <a:gd name="connsiteX3" fmla="*/ 2353689 w 2353689"/>
              <a:gd name="connsiteY3" fmla="*/ 130330 h 1303297"/>
              <a:gd name="connsiteX4" fmla="*/ 2353689 w 2353689"/>
              <a:gd name="connsiteY4" fmla="*/ 1172967 h 1303297"/>
              <a:gd name="connsiteX5" fmla="*/ 2223359 w 2353689"/>
              <a:gd name="connsiteY5" fmla="*/ 1303297 h 1303297"/>
              <a:gd name="connsiteX6" fmla="*/ 130330 w 2353689"/>
              <a:gd name="connsiteY6" fmla="*/ 1303297 h 1303297"/>
              <a:gd name="connsiteX7" fmla="*/ 0 w 2353689"/>
              <a:gd name="connsiteY7" fmla="*/ 1172967 h 1303297"/>
              <a:gd name="connsiteX8" fmla="*/ 0 w 235368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68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223359" y="0"/>
                </a:lnTo>
                <a:cubicBezTo>
                  <a:pt x="2295338" y="0"/>
                  <a:pt x="2353689" y="58351"/>
                  <a:pt x="2353689" y="130330"/>
                </a:cubicBezTo>
                <a:lnTo>
                  <a:pt x="2353689" y="1172967"/>
                </a:lnTo>
                <a:cubicBezTo>
                  <a:pt x="2353689" y="1244946"/>
                  <a:pt x="2295338" y="1303297"/>
                  <a:pt x="222335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72" tIns="114372" rIns="114372" bIns="11437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0" kern="1200" dirty="0">
                <a:solidFill>
                  <a:schemeClr val="tx1"/>
                </a:solidFill>
                <a:cs typeface="Segoe UI Semilight" panose="020B0402040204020203" pitchFamily="34" charset="0"/>
              </a:rPr>
              <a:t>Egzaminator obserwuje i ocenia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dirty="0">
                <a:solidFill>
                  <a:srgbClr val="FF0000"/>
                </a:solidFill>
                <a:cs typeface="Segoe UI Semilight" panose="020B0402040204020203" pitchFamily="34" charset="0"/>
              </a:rPr>
              <a:t>(w i </a:t>
            </a:r>
            <a:r>
              <a:rPr lang="pl-PL" sz="2000" dirty="0" err="1">
                <a:solidFill>
                  <a:srgbClr val="FF0000"/>
                </a:solidFill>
                <a:cs typeface="Segoe UI Semilight" panose="020B0402040204020203" pitchFamily="34" charset="0"/>
              </a:rPr>
              <a:t>wk</a:t>
            </a:r>
            <a:r>
              <a:rPr lang="pl-PL" sz="2000" dirty="0">
                <a:solidFill>
                  <a:srgbClr val="FF0000"/>
                </a:solidFill>
                <a:cs typeface="Segoe UI Semilight" panose="020B0402040204020203" pitchFamily="34" charset="0"/>
              </a:rPr>
              <a:t>) </a:t>
            </a:r>
            <a:endParaRPr lang="pl-PL" sz="2000" dirty="0">
              <a:solidFill>
                <a:srgbClr val="000099"/>
              </a:solidFill>
              <a:cs typeface="Segoe UI Semilight" panose="020B0402040204020203" pitchFamily="34" charset="0"/>
            </a:endParaRPr>
          </a:p>
        </p:txBody>
      </p:sp>
      <p:sp>
        <p:nvSpPr>
          <p:cNvPr id="84998" name="Tytuł 1"/>
          <p:cNvSpPr txBox="1">
            <a:spLocks/>
          </p:cNvSpPr>
          <p:nvPr/>
        </p:nvSpPr>
        <p:spPr bwMode="auto">
          <a:xfrm>
            <a:off x="554282" y="1242245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F58A6E1-1AFA-4629-8E56-832AFA931EE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704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859DB4-A415-469F-820C-F95A7A8F811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1996BF47-2273-F291-D908-8F1A0A2D25BC}"/>
              </a:ext>
            </a:extLst>
          </p:cNvPr>
          <p:cNvSpPr/>
          <p:nvPr/>
        </p:nvSpPr>
        <p:spPr>
          <a:xfrm>
            <a:off x="193420" y="1805335"/>
            <a:ext cx="8608423" cy="48178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B38B59D7-EF82-2D65-4533-26A8618148DA}"/>
              </a:ext>
            </a:extLst>
          </p:cNvPr>
          <p:cNvSpPr/>
          <p:nvPr/>
        </p:nvSpPr>
        <p:spPr>
          <a:xfrm>
            <a:off x="318376" y="2593455"/>
            <a:ext cx="2143149" cy="1215603"/>
          </a:xfrm>
          <a:custGeom>
            <a:avLst/>
            <a:gdLst>
              <a:gd name="connsiteX0" fmla="*/ 0 w 2143149"/>
              <a:gd name="connsiteY0" fmla="*/ 121560 h 1215603"/>
              <a:gd name="connsiteX1" fmla="*/ 121560 w 2143149"/>
              <a:gd name="connsiteY1" fmla="*/ 0 h 1215603"/>
              <a:gd name="connsiteX2" fmla="*/ 2021589 w 2143149"/>
              <a:gd name="connsiteY2" fmla="*/ 0 h 1215603"/>
              <a:gd name="connsiteX3" fmla="*/ 2143149 w 2143149"/>
              <a:gd name="connsiteY3" fmla="*/ 121560 h 1215603"/>
              <a:gd name="connsiteX4" fmla="*/ 2143149 w 2143149"/>
              <a:gd name="connsiteY4" fmla="*/ 1094043 h 1215603"/>
              <a:gd name="connsiteX5" fmla="*/ 2021589 w 2143149"/>
              <a:gd name="connsiteY5" fmla="*/ 1215603 h 1215603"/>
              <a:gd name="connsiteX6" fmla="*/ 121560 w 2143149"/>
              <a:gd name="connsiteY6" fmla="*/ 1215603 h 1215603"/>
              <a:gd name="connsiteX7" fmla="*/ 0 w 2143149"/>
              <a:gd name="connsiteY7" fmla="*/ 1094043 h 1215603"/>
              <a:gd name="connsiteX8" fmla="*/ 0 w 2143149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149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021589" y="0"/>
                </a:lnTo>
                <a:cubicBezTo>
                  <a:pt x="2088725" y="0"/>
                  <a:pt x="2143149" y="54424"/>
                  <a:pt x="2143149" y="121560"/>
                </a:cubicBezTo>
                <a:lnTo>
                  <a:pt x="2143149" y="1094043"/>
                </a:lnTo>
                <a:cubicBezTo>
                  <a:pt x="2143149" y="1161179"/>
                  <a:pt x="2088725" y="1215603"/>
                  <a:pt x="2021589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Zakończenie pracy przez zdających</a:t>
            </a: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8DAC784D-9729-3C86-1F17-050566C712C8}"/>
              </a:ext>
            </a:extLst>
          </p:cNvPr>
          <p:cNvSpPr/>
          <p:nvPr/>
        </p:nvSpPr>
        <p:spPr>
          <a:xfrm>
            <a:off x="2567698" y="2921503"/>
            <a:ext cx="646847" cy="502449"/>
          </a:xfrm>
          <a:custGeom>
            <a:avLst/>
            <a:gdLst>
              <a:gd name="connsiteX0" fmla="*/ 0 w 646847"/>
              <a:gd name="connsiteY0" fmla="*/ 100490 h 502449"/>
              <a:gd name="connsiteX1" fmla="*/ 395623 w 646847"/>
              <a:gd name="connsiteY1" fmla="*/ 100490 h 502449"/>
              <a:gd name="connsiteX2" fmla="*/ 395623 w 646847"/>
              <a:gd name="connsiteY2" fmla="*/ 0 h 502449"/>
              <a:gd name="connsiteX3" fmla="*/ 646847 w 646847"/>
              <a:gd name="connsiteY3" fmla="*/ 251225 h 502449"/>
              <a:gd name="connsiteX4" fmla="*/ 395623 w 646847"/>
              <a:gd name="connsiteY4" fmla="*/ 502449 h 502449"/>
              <a:gd name="connsiteX5" fmla="*/ 395623 w 646847"/>
              <a:gd name="connsiteY5" fmla="*/ 401959 h 502449"/>
              <a:gd name="connsiteX6" fmla="*/ 0 w 646847"/>
              <a:gd name="connsiteY6" fmla="*/ 401959 h 502449"/>
              <a:gd name="connsiteX7" fmla="*/ 0 w 646847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847" h="502449">
                <a:moveTo>
                  <a:pt x="0" y="100490"/>
                </a:moveTo>
                <a:lnTo>
                  <a:pt x="395623" y="100490"/>
                </a:lnTo>
                <a:lnTo>
                  <a:pt x="395623" y="0"/>
                </a:lnTo>
                <a:lnTo>
                  <a:pt x="646847" y="251225"/>
                </a:lnTo>
                <a:lnTo>
                  <a:pt x="395623" y="502449"/>
                </a:lnTo>
                <a:lnTo>
                  <a:pt x="395623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A9211805-56E6-32D9-F13E-51FBD27A384F}"/>
              </a:ext>
            </a:extLst>
          </p:cNvPr>
          <p:cNvSpPr/>
          <p:nvPr/>
        </p:nvSpPr>
        <p:spPr>
          <a:xfrm>
            <a:off x="3270339" y="2593455"/>
            <a:ext cx="2300185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Egzaminator ocenia rezultaty </a:t>
            </a:r>
            <a:r>
              <a:rPr lang="pl-PL" sz="200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(w i </a:t>
            </a:r>
            <a:r>
              <a:rPr lang="pl-PL" sz="2000" kern="1200" dirty="0" err="1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wk</a:t>
            </a:r>
            <a:r>
              <a:rPr lang="pl-PL" sz="200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xmlns="" id="{E98B2163-8995-D26F-9D52-D50B0A99559E}"/>
              </a:ext>
            </a:extLst>
          </p:cNvPr>
          <p:cNvSpPr/>
          <p:nvPr/>
        </p:nvSpPr>
        <p:spPr>
          <a:xfrm>
            <a:off x="5623924" y="2921503"/>
            <a:ext cx="645690" cy="502449"/>
          </a:xfrm>
          <a:custGeom>
            <a:avLst/>
            <a:gdLst>
              <a:gd name="connsiteX0" fmla="*/ 0 w 645690"/>
              <a:gd name="connsiteY0" fmla="*/ 100490 h 502449"/>
              <a:gd name="connsiteX1" fmla="*/ 394466 w 645690"/>
              <a:gd name="connsiteY1" fmla="*/ 100490 h 502449"/>
              <a:gd name="connsiteX2" fmla="*/ 394466 w 645690"/>
              <a:gd name="connsiteY2" fmla="*/ 0 h 502449"/>
              <a:gd name="connsiteX3" fmla="*/ 645690 w 645690"/>
              <a:gd name="connsiteY3" fmla="*/ 251225 h 502449"/>
              <a:gd name="connsiteX4" fmla="*/ 394466 w 645690"/>
              <a:gd name="connsiteY4" fmla="*/ 502449 h 502449"/>
              <a:gd name="connsiteX5" fmla="*/ 394466 w 645690"/>
              <a:gd name="connsiteY5" fmla="*/ 401959 h 502449"/>
              <a:gd name="connsiteX6" fmla="*/ 0 w 645690"/>
              <a:gd name="connsiteY6" fmla="*/ 401959 h 502449"/>
              <a:gd name="connsiteX7" fmla="*/ 0 w 645690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690" h="502449">
                <a:moveTo>
                  <a:pt x="0" y="100490"/>
                </a:moveTo>
                <a:lnTo>
                  <a:pt x="394466" y="100490"/>
                </a:lnTo>
                <a:lnTo>
                  <a:pt x="394466" y="0"/>
                </a:lnTo>
                <a:lnTo>
                  <a:pt x="645690" y="251225"/>
                </a:lnTo>
                <a:lnTo>
                  <a:pt x="394466" y="502449"/>
                </a:lnTo>
                <a:lnTo>
                  <a:pt x="394466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D4329EE3-C840-59CD-5458-657D98532AFA}"/>
              </a:ext>
            </a:extLst>
          </p:cNvPr>
          <p:cNvSpPr/>
          <p:nvPr/>
        </p:nvSpPr>
        <p:spPr>
          <a:xfrm>
            <a:off x="6315860" y="2593455"/>
            <a:ext cx="2481938" cy="1215603"/>
          </a:xfrm>
          <a:custGeom>
            <a:avLst/>
            <a:gdLst>
              <a:gd name="connsiteX0" fmla="*/ 0 w 2481938"/>
              <a:gd name="connsiteY0" fmla="*/ 121560 h 1215603"/>
              <a:gd name="connsiteX1" fmla="*/ 121560 w 2481938"/>
              <a:gd name="connsiteY1" fmla="*/ 0 h 1215603"/>
              <a:gd name="connsiteX2" fmla="*/ 2360378 w 2481938"/>
              <a:gd name="connsiteY2" fmla="*/ 0 h 1215603"/>
              <a:gd name="connsiteX3" fmla="*/ 2481938 w 2481938"/>
              <a:gd name="connsiteY3" fmla="*/ 121560 h 1215603"/>
              <a:gd name="connsiteX4" fmla="*/ 2481938 w 2481938"/>
              <a:gd name="connsiteY4" fmla="*/ 1094043 h 1215603"/>
              <a:gd name="connsiteX5" fmla="*/ 2360378 w 2481938"/>
              <a:gd name="connsiteY5" fmla="*/ 1215603 h 1215603"/>
              <a:gd name="connsiteX6" fmla="*/ 121560 w 2481938"/>
              <a:gd name="connsiteY6" fmla="*/ 1215603 h 1215603"/>
              <a:gd name="connsiteX7" fmla="*/ 0 w 2481938"/>
              <a:gd name="connsiteY7" fmla="*/ 1094043 h 1215603"/>
              <a:gd name="connsiteX8" fmla="*/ 0 w 248193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93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360378" y="0"/>
                </a:lnTo>
                <a:cubicBezTo>
                  <a:pt x="2427514" y="0"/>
                  <a:pt x="2481938" y="54424"/>
                  <a:pt x="2481938" y="121560"/>
                </a:cubicBezTo>
                <a:lnTo>
                  <a:pt x="2481938" y="1094043"/>
                </a:lnTo>
                <a:cubicBezTo>
                  <a:pt x="2481938" y="1161179"/>
                  <a:pt x="2427514" y="1215603"/>
                  <a:pt x="236037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Pakowanie dokumentacji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 egzaminie</a:t>
            </a: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xmlns="" id="{9A1DDF5F-942D-21D0-A5D5-6FAA96DE3FBB}"/>
              </a:ext>
            </a:extLst>
          </p:cNvPr>
          <p:cNvSpPr/>
          <p:nvPr/>
        </p:nvSpPr>
        <p:spPr>
          <a:xfrm rot="21600000">
            <a:off x="7310140" y="3884532"/>
            <a:ext cx="502449" cy="708813"/>
          </a:xfrm>
          <a:custGeom>
            <a:avLst/>
            <a:gdLst>
              <a:gd name="connsiteX0" fmla="*/ 0 w 708813"/>
              <a:gd name="connsiteY0" fmla="*/ 100490 h 502449"/>
              <a:gd name="connsiteX1" fmla="*/ 457589 w 708813"/>
              <a:gd name="connsiteY1" fmla="*/ 100490 h 502449"/>
              <a:gd name="connsiteX2" fmla="*/ 457589 w 708813"/>
              <a:gd name="connsiteY2" fmla="*/ 0 h 502449"/>
              <a:gd name="connsiteX3" fmla="*/ 708813 w 708813"/>
              <a:gd name="connsiteY3" fmla="*/ 251225 h 502449"/>
              <a:gd name="connsiteX4" fmla="*/ 457589 w 708813"/>
              <a:gd name="connsiteY4" fmla="*/ 502449 h 502449"/>
              <a:gd name="connsiteX5" fmla="*/ 457589 w 708813"/>
              <a:gd name="connsiteY5" fmla="*/ 401959 h 502449"/>
              <a:gd name="connsiteX6" fmla="*/ 0 w 708813"/>
              <a:gd name="connsiteY6" fmla="*/ 401959 h 502449"/>
              <a:gd name="connsiteX7" fmla="*/ 0 w 708813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813" h="502449">
                <a:moveTo>
                  <a:pt x="567050" y="0"/>
                </a:moveTo>
                <a:lnTo>
                  <a:pt x="567050" y="324366"/>
                </a:lnTo>
                <a:lnTo>
                  <a:pt x="708813" y="324366"/>
                </a:lnTo>
                <a:lnTo>
                  <a:pt x="354406" y="502449"/>
                </a:lnTo>
                <a:lnTo>
                  <a:pt x="0" y="324366"/>
                </a:lnTo>
                <a:lnTo>
                  <a:pt x="141763" y="324366"/>
                </a:lnTo>
                <a:lnTo>
                  <a:pt x="141763" y="0"/>
                </a:lnTo>
                <a:lnTo>
                  <a:pt x="56705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488" tIns="0" rIns="100491" bIns="15073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xmlns="" id="{FD194C27-D8BC-35E2-1156-F04BC4C66377}"/>
              </a:ext>
            </a:extLst>
          </p:cNvPr>
          <p:cNvSpPr/>
          <p:nvPr/>
        </p:nvSpPr>
        <p:spPr>
          <a:xfrm>
            <a:off x="6365534" y="4685782"/>
            <a:ext cx="2379158" cy="1215603"/>
          </a:xfrm>
          <a:custGeom>
            <a:avLst/>
            <a:gdLst>
              <a:gd name="connsiteX0" fmla="*/ 0 w 2379158"/>
              <a:gd name="connsiteY0" fmla="*/ 121560 h 1215603"/>
              <a:gd name="connsiteX1" fmla="*/ 121560 w 2379158"/>
              <a:gd name="connsiteY1" fmla="*/ 0 h 1215603"/>
              <a:gd name="connsiteX2" fmla="*/ 2257598 w 2379158"/>
              <a:gd name="connsiteY2" fmla="*/ 0 h 1215603"/>
              <a:gd name="connsiteX3" fmla="*/ 2379158 w 2379158"/>
              <a:gd name="connsiteY3" fmla="*/ 121560 h 1215603"/>
              <a:gd name="connsiteX4" fmla="*/ 2379158 w 2379158"/>
              <a:gd name="connsiteY4" fmla="*/ 1094043 h 1215603"/>
              <a:gd name="connsiteX5" fmla="*/ 2257598 w 2379158"/>
              <a:gd name="connsiteY5" fmla="*/ 1215603 h 1215603"/>
              <a:gd name="connsiteX6" fmla="*/ 121560 w 2379158"/>
              <a:gd name="connsiteY6" fmla="*/ 1215603 h 1215603"/>
              <a:gd name="connsiteX7" fmla="*/ 0 w 2379158"/>
              <a:gd name="connsiteY7" fmla="*/ 1094043 h 1215603"/>
              <a:gd name="connsiteX8" fmla="*/ 0 w 237915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15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257598" y="0"/>
                </a:lnTo>
                <a:cubicBezTo>
                  <a:pt x="2324734" y="0"/>
                  <a:pt x="2379158" y="54424"/>
                  <a:pt x="2379158" y="121560"/>
                </a:cubicBezTo>
                <a:lnTo>
                  <a:pt x="2379158" y="1094043"/>
                </a:lnTo>
                <a:cubicBezTo>
                  <a:pt x="2379158" y="1161179"/>
                  <a:pt x="2324734" y="1215603"/>
                  <a:pt x="225759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PZE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5EC7341A-AB46-2902-32D3-A8937027A24A}"/>
              </a:ext>
            </a:extLst>
          </p:cNvPr>
          <p:cNvSpPr/>
          <p:nvPr/>
        </p:nvSpPr>
        <p:spPr>
          <a:xfrm>
            <a:off x="3244668" y="4741201"/>
            <a:ext cx="2325856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Sporządzenie protokołu zbiorczego</a:t>
            </a: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433EDF10-4D4F-046E-0143-B05CB92E6ED7}"/>
              </a:ext>
            </a:extLst>
          </p:cNvPr>
          <p:cNvSpPr/>
          <p:nvPr/>
        </p:nvSpPr>
        <p:spPr>
          <a:xfrm rot="21580948">
            <a:off x="2537874" y="5111458"/>
            <a:ext cx="645075" cy="502450"/>
          </a:xfrm>
          <a:custGeom>
            <a:avLst/>
            <a:gdLst>
              <a:gd name="connsiteX0" fmla="*/ 0 w 740639"/>
              <a:gd name="connsiteY0" fmla="*/ 100490 h 502449"/>
              <a:gd name="connsiteX1" fmla="*/ 489415 w 740639"/>
              <a:gd name="connsiteY1" fmla="*/ 100490 h 502449"/>
              <a:gd name="connsiteX2" fmla="*/ 489415 w 740639"/>
              <a:gd name="connsiteY2" fmla="*/ 0 h 502449"/>
              <a:gd name="connsiteX3" fmla="*/ 740639 w 740639"/>
              <a:gd name="connsiteY3" fmla="*/ 251225 h 502449"/>
              <a:gd name="connsiteX4" fmla="*/ 489415 w 740639"/>
              <a:gd name="connsiteY4" fmla="*/ 502449 h 502449"/>
              <a:gd name="connsiteX5" fmla="*/ 489415 w 740639"/>
              <a:gd name="connsiteY5" fmla="*/ 401959 h 502449"/>
              <a:gd name="connsiteX6" fmla="*/ 0 w 740639"/>
              <a:gd name="connsiteY6" fmla="*/ 401959 h 502449"/>
              <a:gd name="connsiteX7" fmla="*/ 0 w 740639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639" h="502449">
                <a:moveTo>
                  <a:pt x="740639" y="401958"/>
                </a:moveTo>
                <a:lnTo>
                  <a:pt x="251224" y="401958"/>
                </a:lnTo>
                <a:lnTo>
                  <a:pt x="251224" y="502448"/>
                </a:lnTo>
                <a:lnTo>
                  <a:pt x="0" y="251224"/>
                </a:lnTo>
                <a:lnTo>
                  <a:pt x="251224" y="1"/>
                </a:lnTo>
                <a:lnTo>
                  <a:pt x="251224" y="100491"/>
                </a:lnTo>
                <a:lnTo>
                  <a:pt x="740639" y="100491"/>
                </a:lnTo>
                <a:lnTo>
                  <a:pt x="740639" y="40195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735" tIns="100490" rIns="0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chemeClr val="tx1"/>
              </a:solidFill>
            </a:endParaRPr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4FEA73B8-19C0-DBC7-5D91-AAF7565A572C}"/>
              </a:ext>
            </a:extLst>
          </p:cNvPr>
          <p:cNvSpPr/>
          <p:nvPr/>
        </p:nvSpPr>
        <p:spPr>
          <a:xfrm>
            <a:off x="346285" y="4745945"/>
            <a:ext cx="2143149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po egzaminie do OKE</a:t>
            </a:r>
          </a:p>
        </p:txBody>
      </p:sp>
      <p:sp>
        <p:nvSpPr>
          <p:cNvPr id="87046" name="Tytuł 1"/>
          <p:cNvSpPr txBox="1">
            <a:spLocks/>
          </p:cNvSpPr>
          <p:nvPr/>
        </p:nvSpPr>
        <p:spPr bwMode="auto">
          <a:xfrm>
            <a:off x="554281" y="1156167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PO EGZAMINIE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189E59A-5CB0-4544-913E-D3358A2006F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78108B46-4889-ACDC-C733-90604B75834C}"/>
              </a:ext>
            </a:extLst>
          </p:cNvPr>
          <p:cNvGrpSpPr/>
          <p:nvPr/>
        </p:nvGrpSpPr>
        <p:grpSpPr>
          <a:xfrm>
            <a:off x="5630431" y="5028197"/>
            <a:ext cx="662570" cy="502449"/>
            <a:chOff x="2344454" y="3272809"/>
            <a:chExt cx="740639" cy="502449"/>
          </a:xfrm>
        </p:grpSpPr>
        <p:sp>
          <p:nvSpPr>
            <p:cNvPr id="4" name="Strzałka: w prawo 3">
              <a:extLst>
                <a:ext uri="{FF2B5EF4-FFF2-40B4-BE49-F238E27FC236}">
                  <a16:creationId xmlns:a16="http://schemas.microsoft.com/office/drawing/2014/main" xmlns="" id="{368A8A07-0F3B-58E9-B79C-856710F32B7C}"/>
                </a:ext>
              </a:extLst>
            </p:cNvPr>
            <p:cNvSpPr/>
            <p:nvPr/>
          </p:nvSpPr>
          <p:spPr>
            <a:xfrm rot="10780948">
              <a:off x="2344454" y="3272809"/>
              <a:ext cx="740639" cy="502449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 w="28575">
              <a:solidFill>
                <a:srgbClr val="86A5BE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" name="Strzałka: w prawo 4">
              <a:extLst>
                <a:ext uri="{FF2B5EF4-FFF2-40B4-BE49-F238E27FC236}">
                  <a16:creationId xmlns:a16="http://schemas.microsoft.com/office/drawing/2014/main" xmlns="" id="{D34A9FD1-01DD-27B8-5134-F359E27D9692}"/>
                </a:ext>
              </a:extLst>
            </p:cNvPr>
            <p:cNvSpPr txBox="1"/>
            <p:nvPr/>
          </p:nvSpPr>
          <p:spPr>
            <a:xfrm rot="21580948">
              <a:off x="2495188" y="3372881"/>
              <a:ext cx="589904" cy="301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0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CD452BEC-23F0-4DB7-AE79-40523B6A7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892858"/>
              </p:ext>
            </p:extLst>
          </p:nvPr>
        </p:nvGraphicFramePr>
        <p:xfrm>
          <a:off x="521955" y="2180673"/>
          <a:ext cx="8090200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2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96318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SIOEPKZ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756809"/>
              </p:ext>
            </p:extLst>
          </p:nvPr>
        </p:nvGraphicFramePr>
        <p:xfrm>
          <a:off x="633413" y="999530"/>
          <a:ext cx="7886700" cy="5295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633413" y="6102932"/>
            <a:ext cx="7886700" cy="0"/>
          </a:xfrm>
          <a:prstGeom prst="line">
            <a:avLst/>
          </a:prstGeom>
          <a:ln>
            <a:noFill/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119DD76-D0F1-41C2-964A-73E841715E0D}"/>
              </a:ext>
            </a:extLst>
          </p:cNvPr>
          <p:cNvSpPr txBox="1"/>
          <p:nvPr/>
        </p:nvSpPr>
        <p:spPr>
          <a:xfrm>
            <a:off x="445771" y="136525"/>
            <a:ext cx="263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820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305185"/>
              </p:ext>
            </p:extLst>
          </p:nvPr>
        </p:nvGraphicFramePr>
        <p:xfrm>
          <a:off x="633413" y="1604801"/>
          <a:ext cx="8011391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OBSŁUGA SIOEPKZ</a:t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306B6A-F946-4953-8D16-9207918B5D3D}"/>
              </a:ext>
            </a:extLst>
          </p:cNvPr>
          <p:cNvSpPr txBox="1"/>
          <p:nvPr/>
        </p:nvSpPr>
        <p:spPr>
          <a:xfrm>
            <a:off x="633413" y="136525"/>
            <a:ext cx="263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6825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SIOEPKZ</a:t>
            </a:r>
            <a: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58026FD-84F0-48E1-B7BC-2FD40AA24F01}"/>
              </a:ext>
            </a:extLst>
          </p:cNvPr>
          <p:cNvSpPr/>
          <p:nvPr/>
        </p:nvSpPr>
        <p:spPr>
          <a:xfrm>
            <a:off x="628650" y="1543818"/>
            <a:ext cx="7886700" cy="131750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29AA56EF-B8CF-4C98-AA2E-FF7B33F21D38}"/>
              </a:ext>
            </a:extLst>
          </p:cNvPr>
          <p:cNvSpPr txBox="1"/>
          <p:nvPr/>
        </p:nvSpPr>
        <p:spPr>
          <a:xfrm>
            <a:off x="550507" y="1527906"/>
            <a:ext cx="798437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SIOEPKZ w zakładce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Upoważnienia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powinny być wystawione upoważnienia do przeprowadzania egzaminu w Formule 2017 i 2019. </a:t>
            </a:r>
          </a:p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Upoważnienia do przeprowadzenia egzaminu w Formule 2012 będą nadal do pobrania w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Serwisie dla dyrektorów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FC6526B6-BC11-4403-8EBF-C625CE6EBCE9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7CEDB38-6B62-D320-EBE3-1F35DFDBB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061365"/>
            <a:ext cx="7886700" cy="3660110"/>
          </a:xfrm>
          <a:prstGeom prst="rect">
            <a:avLst/>
          </a:prstGeom>
          <a:ln>
            <a:solidFill>
              <a:srgbClr val="0033CC"/>
            </a:solidFill>
          </a:ln>
        </p:spPr>
      </p:pic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7F7D895C-52BB-4CEA-BA52-3C632AF4DF30}"/>
              </a:ext>
            </a:extLst>
          </p:cNvPr>
          <p:cNvCxnSpPr>
            <a:cxnSpLocks/>
          </p:cNvCxnSpPr>
          <p:nvPr/>
        </p:nvCxnSpPr>
        <p:spPr>
          <a:xfrm flipH="1">
            <a:off x="8241508" y="5664378"/>
            <a:ext cx="378081" cy="4042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97C3557-4726-49A3-8DD5-EEE114612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336093"/>
              </p:ext>
            </p:extLst>
          </p:nvPr>
        </p:nvGraphicFramePr>
        <p:xfrm>
          <a:off x="577939" y="2472613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CF9BB844-534C-4C97-9047-7FAE0BD9964A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906B596-A415-B9CB-7F62-70FA2A01C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02" y="1631177"/>
            <a:ext cx="8718796" cy="4567994"/>
          </a:xfrm>
          <a:prstGeom prst="rect">
            <a:avLst/>
          </a:prstGeom>
          <a:ln>
            <a:solidFill>
              <a:srgbClr val="0033CC"/>
            </a:solidFill>
          </a:ln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FB42D187-05B9-4A8B-9992-E61E16BCBD74}"/>
              </a:ext>
            </a:extLst>
          </p:cNvPr>
          <p:cNvCxnSpPr/>
          <p:nvPr/>
        </p:nvCxnSpPr>
        <p:spPr>
          <a:xfrm flipH="1">
            <a:off x="841353" y="1840169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E85A6FC9-B16B-4A8A-817D-149673A066EB}"/>
              </a:ext>
            </a:extLst>
          </p:cNvPr>
          <p:cNvCxnSpPr>
            <a:cxnSpLocks/>
          </p:cNvCxnSpPr>
          <p:nvPr/>
        </p:nvCxnSpPr>
        <p:spPr>
          <a:xfrm flipV="1">
            <a:off x="6892413" y="4483509"/>
            <a:ext cx="639096" cy="3637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9D4346D-2E2C-4EBD-8963-267988C77E5E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990FF45-DAB0-05FC-82E2-99A0796AD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39" y="1141365"/>
            <a:ext cx="4866967" cy="3695290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44AA25C1-457B-C794-35AC-FD0870D7C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99" y="4958527"/>
            <a:ext cx="8520113" cy="1530591"/>
          </a:xfrm>
          <a:prstGeom prst="rect">
            <a:avLst/>
          </a:prstGeom>
          <a:ln>
            <a:solidFill>
              <a:srgbClr val="0033CC"/>
            </a:solidFill>
          </a:ln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727CCDB5-D173-4DB0-9FAF-521749C0C19D}"/>
              </a:ext>
            </a:extLst>
          </p:cNvPr>
          <p:cNvCxnSpPr>
            <a:cxnSpLocks/>
          </p:cNvCxnSpPr>
          <p:nvPr/>
        </p:nvCxnSpPr>
        <p:spPr>
          <a:xfrm flipH="1">
            <a:off x="5698618" y="3963431"/>
            <a:ext cx="480924" cy="5239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2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9D4346D-2E2C-4EBD-8963-267988C77E5E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06BA3EF2-4EFB-7FD3-E97C-05B1F818D0B6}"/>
              </a:ext>
            </a:extLst>
          </p:cNvPr>
          <p:cNvGrpSpPr/>
          <p:nvPr/>
        </p:nvGrpSpPr>
        <p:grpSpPr>
          <a:xfrm>
            <a:off x="628650" y="4697870"/>
            <a:ext cx="7886700" cy="1847309"/>
            <a:chOff x="0" y="655861"/>
            <a:chExt cx="7886700" cy="903953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B6B5A6A6-08BE-F6E0-D8FD-C7BF1AF62ED2}"/>
                </a:ext>
              </a:extLst>
            </p:cNvPr>
            <p:cNvSpPr/>
            <p:nvPr/>
          </p:nvSpPr>
          <p:spPr>
            <a:xfrm>
              <a:off x="0" y="773635"/>
              <a:ext cx="7886700" cy="786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xmlns="" id="{60FD83CA-C3C3-3401-0338-D6DD6787D81A}"/>
                </a:ext>
              </a:extLst>
            </p:cNvPr>
            <p:cNvSpPr txBox="1"/>
            <p:nvPr/>
          </p:nvSpPr>
          <p:spPr>
            <a:xfrm>
              <a:off x="0" y="655861"/>
              <a:ext cx="7886700" cy="786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 </a:t>
              </a:r>
              <a:r>
                <a:rPr lang="pl-PL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SIOEPKZ w zakładce </a:t>
              </a:r>
              <a:r>
                <a:rPr lang="pl-PL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Egzaminy próbne 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została </a:t>
              </a:r>
              <a:r>
                <a:rPr lang="pl-PL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dodana operacja oznaczona symbolem </a:t>
              </a:r>
              <a:r>
                <a:rPr lang="pl-PL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pl-PL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pl-PL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która</a:t>
              </a:r>
              <a:r>
                <a:rPr lang="pl-PL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umożliwia usuwanie egzaminów próbnych ze statusem </a:t>
              </a:r>
              <a:r>
                <a:rPr lang="pl-PL" sz="2000" b="1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Niewczytane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Po najechaniu na </a:t>
              </a:r>
              <a:r>
                <a:rPr lang="pl-PL" sz="2000" b="1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pokaże się opis: </a:t>
              </a:r>
              <a:r>
                <a:rPr lang="pl-PL" sz="2000" i="1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Usuń egzamin próbny</a:t>
              </a:r>
              <a:endParaRPr lang="pl-PL" sz="2000" kern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8FFA5465-8EB1-A658-F50A-52AC9EDC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381536"/>
            <a:ext cx="8515350" cy="3095942"/>
          </a:xfrm>
          <a:prstGeom prst="rect">
            <a:avLst/>
          </a:prstGeom>
          <a:ln>
            <a:solidFill>
              <a:srgbClr val="0033CC"/>
            </a:solidFill>
          </a:ln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727CCDB5-D173-4DB0-9FAF-521749C0C19D}"/>
              </a:ext>
            </a:extLst>
          </p:cNvPr>
          <p:cNvCxnSpPr>
            <a:cxnSpLocks/>
          </p:cNvCxnSpPr>
          <p:nvPr/>
        </p:nvCxnSpPr>
        <p:spPr>
          <a:xfrm flipH="1" flipV="1">
            <a:off x="8251575" y="3500988"/>
            <a:ext cx="363034" cy="3556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9D4346D-2E2C-4EBD-8963-267988C77E5E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8ADCA6D-1FF2-4268-7254-3F8696B26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252537"/>
            <a:ext cx="8421929" cy="3010391"/>
          </a:xfrm>
          <a:prstGeom prst="rect">
            <a:avLst/>
          </a:prstGeom>
          <a:ln>
            <a:solidFill>
              <a:srgbClr val="000099"/>
            </a:solidFill>
          </a:ln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727CCDB5-D173-4DB0-9FAF-521749C0C19D}"/>
              </a:ext>
            </a:extLst>
          </p:cNvPr>
          <p:cNvCxnSpPr>
            <a:cxnSpLocks/>
          </p:cNvCxnSpPr>
          <p:nvPr/>
        </p:nvCxnSpPr>
        <p:spPr>
          <a:xfrm flipH="1" flipV="1">
            <a:off x="2579570" y="2954956"/>
            <a:ext cx="1087656" cy="346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06BA3EF2-4EFB-7FD3-E97C-05B1F818D0B6}"/>
              </a:ext>
            </a:extLst>
          </p:cNvPr>
          <p:cNvGrpSpPr/>
          <p:nvPr/>
        </p:nvGrpSpPr>
        <p:grpSpPr>
          <a:xfrm>
            <a:off x="628650" y="4704998"/>
            <a:ext cx="7886700" cy="1840181"/>
            <a:chOff x="0" y="659349"/>
            <a:chExt cx="7886700" cy="900465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B6B5A6A6-08BE-F6E0-D8FD-C7BF1AF62ED2}"/>
                </a:ext>
              </a:extLst>
            </p:cNvPr>
            <p:cNvSpPr/>
            <p:nvPr/>
          </p:nvSpPr>
          <p:spPr>
            <a:xfrm>
              <a:off x="0" y="773635"/>
              <a:ext cx="7886700" cy="786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xmlns="" id="{60FD83CA-C3C3-3401-0338-D6DD6787D81A}"/>
                </a:ext>
              </a:extLst>
            </p:cNvPr>
            <p:cNvSpPr txBox="1"/>
            <p:nvPr/>
          </p:nvSpPr>
          <p:spPr>
            <a:xfrm>
              <a:off x="0" y="659349"/>
              <a:ext cx="7886700" cy="786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 SIOEPKZ w zakładce </a:t>
              </a:r>
              <a:r>
                <a:rPr lang="pl-PL" sz="2000" b="1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Lista zdających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jest nowa </a:t>
              </a:r>
              <a:r>
                <a:rPr lang="pl-PL" sz="2000" kern="1200" dirty="0">
                  <a:solidFill>
                    <a:srgbClr val="000099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która pobiera dane zdających, którzy nie aktywowali jeszcze swoich kont. CKE zwraca się </a:t>
              </a:r>
              <a:b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 prośbą o sukcesywne aktywowanie kont przez zdających</a:t>
              </a:r>
              <a:r>
                <a:rPr lang="pl-PL" sz="2000" kern="1200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7D461AF7-8FC0-148E-4D41-4CD4796C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484" y="5015316"/>
            <a:ext cx="246829" cy="3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xmlns="" id="{2B6FE546-57CF-4902-BF5E-A7F827AFE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10539"/>
              </p:ext>
            </p:extLst>
          </p:nvPr>
        </p:nvGraphicFramePr>
        <p:xfrm>
          <a:off x="471697" y="1417128"/>
          <a:ext cx="8328271" cy="502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60928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SIOEPKZ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91BEFC0-78ED-4D0B-AFCA-E13A62D65840}"/>
              </a:ext>
            </a:extLst>
          </p:cNvPr>
          <p:cNvSpPr txBox="1"/>
          <p:nvPr/>
        </p:nvSpPr>
        <p:spPr>
          <a:xfrm>
            <a:off x="63341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2019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28F9FBFE-EAD7-4E6F-8F58-429F6C5DA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20644"/>
              </p:ext>
            </p:extLst>
          </p:nvPr>
        </p:nvGraphicFramePr>
        <p:xfrm>
          <a:off x="214708" y="2957292"/>
          <a:ext cx="8842248" cy="1588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856">
                  <a:extLst>
                    <a:ext uri="{9D8B030D-6E8A-4147-A177-3AD203B41FA5}">
                      <a16:colId xmlns:a16="http://schemas.microsoft.com/office/drawing/2014/main" xmlns="" val="3757205117"/>
                    </a:ext>
                  </a:extLst>
                </a:gridCol>
                <a:gridCol w="937142">
                  <a:extLst>
                    <a:ext uri="{9D8B030D-6E8A-4147-A177-3AD203B41FA5}">
                      <a16:colId xmlns:a16="http://schemas.microsoft.com/office/drawing/2014/main" xmlns="" val="3434378925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xmlns="" val="4268447828"/>
                    </a:ext>
                  </a:extLst>
                </a:gridCol>
                <a:gridCol w="1465553">
                  <a:extLst>
                    <a:ext uri="{9D8B030D-6E8A-4147-A177-3AD203B41FA5}">
                      <a16:colId xmlns:a16="http://schemas.microsoft.com/office/drawing/2014/main" xmlns="" val="3281002204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xmlns="" val="1610495077"/>
                    </a:ext>
                  </a:extLst>
                </a:gridCol>
                <a:gridCol w="3465576">
                  <a:extLst>
                    <a:ext uri="{9D8B030D-6E8A-4147-A177-3AD203B41FA5}">
                      <a16:colId xmlns:a16="http://schemas.microsoft.com/office/drawing/2014/main" xmlns="" val="3002136029"/>
                    </a:ext>
                  </a:extLst>
                </a:gridCol>
              </a:tblGrid>
              <a:tr h="772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Oznaczenie egzaminu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egzaminu (rrrr-mm-dd)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Godzina egzaminu (gg:mm)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Nazwa zmiany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Nazwa arkusza egzaminacyjnego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Rodzaj arkusza (ze słownika dostosowań)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extLst>
                  <a:ext uri="{0D108BD9-81ED-4DB2-BD59-A6C34878D82A}">
                    <a16:rowId xmlns:a16="http://schemas.microsoft.com/office/drawing/2014/main" xmlns="" val="2407657616"/>
                  </a:ext>
                </a:extLst>
              </a:tr>
              <a:tr h="81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20241105/24xxxx-xxxxx/69790175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15.01.2024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Pisemny - papierowy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MED.10-KG-24.01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Arkusz dostosowany wydrukowany  i korzystanie z pomocy osoby wspomagającej, która odczytuje treść arkusza i zapisuje odpowiedzi zdającego (Formuła 2019)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2289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893763"/>
            <a:ext cx="9144000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ZGŁASZANIE KWALIFIKACYJNYCH KURSÓW ZAWODOWYCH </a:t>
            </a:r>
            <a:r>
              <a:rPr lang="pl-PL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pl-PL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light" panose="020B0402040204020203" pitchFamily="34" charset="0"/>
              </a:rPr>
              <a:t/>
            </a:r>
            <a:br>
              <a:rPr lang="pl-PL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813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B0994B-B87D-4A54-A750-F2E3CFF39D1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611712" y="1287767"/>
            <a:ext cx="6104632" cy="2141234"/>
          </a:xfrm>
          <a:prstGeom prst="roundRect">
            <a:avLst/>
          </a:prstGeom>
          <a:noFill/>
          <a:ln w="25400" cap="flat" cmpd="sng" algn="ctr">
            <a:solidFill>
              <a:srgbClr val="86A5BE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lvl="1" algn="ctr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000099"/>
                </a:solidFill>
                <a:cs typeface="Calibri" panose="020F0502020204030204" pitchFamily="34" charset="0"/>
              </a:rPr>
              <a:t>PPKZ – Formuła 2019</a:t>
            </a:r>
            <a:r>
              <a:rPr lang="pl-PL" sz="2600" b="1" dirty="0">
                <a:solidFill>
                  <a:srgbClr val="000099"/>
                </a:solidFill>
                <a:cs typeface="Calibri" panose="020F0502020204030204" pitchFamily="34" charset="0"/>
              </a:rPr>
              <a:t> </a:t>
            </a:r>
          </a:p>
          <a:p>
            <a:pPr marL="0" lvl="1" algn="just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pl-PL" dirty="0">
                <a:solidFill>
                  <a:schemeClr val="tx1"/>
                </a:solidFill>
                <a:cs typeface="Calibri" panose="020F0502020204030204" pitchFamily="34" charset="0"/>
              </a:rPr>
              <a:t>zgodnie z Ustawą z dnia 22 listopada 2018 r. o zmianie ustawy - Prawo oświatowe, ustawy o systemie oświaty oraz niektórych innych ustaw (Dz. U. z 2018 r. poz. 2245 ze zm.)</a:t>
            </a:r>
          </a:p>
          <a:p>
            <a:pPr marL="92075" lvl="1" indent="-92075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000099"/>
                </a:solidFill>
                <a:cs typeface="Calibri" panose="020F0502020204030204" pitchFamily="34" charset="0"/>
              </a:rPr>
              <a:t>Zgłoszenia w SIOEPKZ</a:t>
            </a:r>
          </a:p>
          <a:p>
            <a:pPr marL="92075" lvl="1" indent="-87313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rgbClr val="C00000"/>
                </a:solidFill>
                <a:cs typeface="Calibri" panose="020F0502020204030204" pitchFamily="34" charset="0"/>
              </a:rPr>
              <a:t>Po przekazaniu kursu do OKE nie można nanosić zmian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394487" y="1902643"/>
            <a:ext cx="1995487" cy="805253"/>
          </a:xfrm>
          <a:prstGeom prst="rightArrow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32CA0F-BD66-4BD4-85A7-F6A660E11F5C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C13E0D2B-7375-4245-A0DA-9FEB33F23AC4}"/>
              </a:ext>
            </a:extLst>
          </p:cNvPr>
          <p:cNvSpPr txBox="1"/>
          <p:nvPr/>
        </p:nvSpPr>
        <p:spPr>
          <a:xfrm>
            <a:off x="461123" y="3879408"/>
            <a:ext cx="8375322" cy="1536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indent="-180975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Po zakończeniu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KKZ dla każdej osoby, która ukończyła kurs należy wprowadzić</a:t>
            </a: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: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datę zakończenia kursu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numer zaświadczenia</a:t>
            </a:r>
          </a:p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następnie zakończyć kurs w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pierwszej zakładce</a:t>
            </a:r>
            <a:endParaRPr lang="pl-PL" sz="2000" kern="1200" dirty="0">
              <a:solidFill>
                <a:schemeClr val="tx1"/>
              </a:solidFill>
              <a:cs typeface="Segoe UI Semibold" panose="020B0702040204020203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CD0D99F-2F11-4A80-349F-7DA83EB84DF4}"/>
              </a:ext>
            </a:extLst>
          </p:cNvPr>
          <p:cNvSpPr txBox="1"/>
          <p:nvPr/>
        </p:nvSpPr>
        <p:spPr>
          <a:xfrm>
            <a:off x="384339" y="5570233"/>
            <a:ext cx="8375322" cy="10172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indent="-180975" algn="just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rgbClr val="FF0000"/>
                </a:solidFill>
                <a:cs typeface="Segoe UI Semibold" panose="020B0702040204020203" pitchFamily="34" charset="0"/>
              </a:rPr>
              <a:t>Od 11.10.2023 r. obowiązuje nowe rozporządzenie dotyczące kształcenia ustawicznego. Zmieniony jest między innymi wzór zaświadczenia o ukończeniu kursu </a:t>
            </a:r>
            <a:r>
              <a:rPr lang="pl-PL" sz="2000" dirty="0">
                <a:solidFill>
                  <a:srgbClr val="FF0000"/>
                </a:solidFill>
                <a:cs typeface="Segoe UI Semibold" panose="020B0702040204020203" pitchFamily="34" charset="0"/>
              </a:rPr>
              <a:t>kwalifikacyjnego</a:t>
            </a:r>
            <a:endParaRPr lang="pl-PL" sz="2000" kern="1200" dirty="0">
              <a:solidFill>
                <a:srgbClr val="FF0000"/>
              </a:solidFill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72109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0E180D97-9C43-7C3C-FE2C-BDA0BAD70643}"/>
              </a:ext>
            </a:extLst>
          </p:cNvPr>
          <p:cNvSpPr/>
          <p:nvPr/>
        </p:nvSpPr>
        <p:spPr>
          <a:xfrm>
            <a:off x="325616" y="1640050"/>
            <a:ext cx="84927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sz="24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Proszę pamiętać o: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uzupełnieniu w SIOEPKZ składów ZN, asystentów i operatorów </a:t>
            </a:r>
            <a:r>
              <a:rPr lang="pl-PL" altLang="pl-PL" sz="2400" dirty="0">
                <a:cs typeface="Calibri" panose="020F0502020204030204" pitchFamily="34" charset="0"/>
              </a:rPr>
              <a:t>–</a:t>
            </a: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termin mija 09.12.2023 r.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w przypadku zaplanowania podwójnych egzaminów na dany termin w tej samej sali – proszę je zgłosić do OKE w celu ich scalenia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po zaakceptowaniu egzaminów w SIOEPKZ </a:t>
            </a:r>
            <a:r>
              <a:rPr lang="pl-PL" altLang="pl-PL" sz="2400" dirty="0">
                <a:cs typeface="Calibri" panose="020F0502020204030204" pitchFamily="34" charset="0"/>
              </a:rPr>
              <a:t>–</a:t>
            </a: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 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deklaracje odrzuca OKE 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protokoły z sali powinny być wygenerowane w SIOEPKZ nie później niż dzień po egzaminie –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po 48 godzinach system blokuje generowanie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pl-PL" altLang="pl-PL" sz="24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7D703BF-F386-B565-D450-37C94080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6" y="2463889"/>
            <a:ext cx="8467725" cy="42100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72109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0E180D97-9C43-7C3C-FE2C-BDA0BAD70643}"/>
              </a:ext>
            </a:extLst>
          </p:cNvPr>
          <p:cNvSpPr/>
          <p:nvPr/>
        </p:nvSpPr>
        <p:spPr>
          <a:xfrm>
            <a:off x="428393" y="1236077"/>
            <a:ext cx="8492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Prosimy, aby do identyfikatora na naklejce zwrotnej, dopisać końcówkę oznaczenia egzaminu, który od sesji 2023 Lato znajduje się na protokole, liście i wykazie zdających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np. </a:t>
            </a:r>
            <a:r>
              <a:rPr lang="pl-PL" alt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20240223/246401-R45NQ</a:t>
            </a: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/74863754	         </a:t>
            </a:r>
            <a:r>
              <a:rPr lang="pl-PL" altLang="pl-PL" sz="20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tylko dla modelu „d” i „</a:t>
            </a:r>
            <a:r>
              <a:rPr lang="pl-PL" altLang="pl-PL" sz="2000" b="1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pl-PL" altLang="pl-PL" sz="20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B0298D5-31BD-9241-D808-2FAAA2897A28}"/>
              </a:ext>
            </a:extLst>
          </p:cNvPr>
          <p:cNvSpPr txBox="1"/>
          <p:nvPr/>
        </p:nvSpPr>
        <p:spPr>
          <a:xfrm>
            <a:off x="2978712" y="4090144"/>
            <a:ext cx="339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246401-R45NQ</a:t>
            </a: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/74863754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SIOEPKZ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Łącznik prosty 3">
            <a:extLst>
              <a:ext uri="{FF2B5EF4-FFF2-40B4-BE49-F238E27FC236}">
                <a16:creationId xmlns:a16="http://schemas.microsoft.com/office/drawing/2014/main" xmlns="" id="{3EC66C23-6118-6815-B432-31742E2A3DF1}"/>
              </a:ext>
            </a:extLst>
          </p:cNvPr>
          <p:cNvSpPr/>
          <p:nvPr/>
        </p:nvSpPr>
        <p:spPr>
          <a:xfrm>
            <a:off x="633413" y="1798353"/>
            <a:ext cx="7979645" cy="0"/>
          </a:xfrm>
          <a:prstGeom prst="lin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xmlns="" id="{84A0D75B-16C4-C9FE-88F6-5C381DADBA54}"/>
              </a:ext>
            </a:extLst>
          </p:cNvPr>
          <p:cNvSpPr/>
          <p:nvPr/>
        </p:nvSpPr>
        <p:spPr>
          <a:xfrm>
            <a:off x="633413" y="1970984"/>
            <a:ext cx="7979645" cy="1674650"/>
          </a:xfrm>
          <a:custGeom>
            <a:avLst/>
            <a:gdLst>
              <a:gd name="connsiteX0" fmla="*/ 0 w 7979645"/>
              <a:gd name="connsiteY0" fmla="*/ 0 h 1674650"/>
              <a:gd name="connsiteX1" fmla="*/ 7979645 w 7979645"/>
              <a:gd name="connsiteY1" fmla="*/ 0 h 1674650"/>
              <a:gd name="connsiteX2" fmla="*/ 7979645 w 7979645"/>
              <a:gd name="connsiteY2" fmla="*/ 1674650 h 1674650"/>
              <a:gd name="connsiteX3" fmla="*/ 0 w 7979645"/>
              <a:gd name="connsiteY3" fmla="*/ 1674650 h 1674650"/>
              <a:gd name="connsiteX4" fmla="*/ 0 w 7979645"/>
              <a:gd name="connsiteY4" fmla="*/ 0 h 16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674650">
                <a:moveTo>
                  <a:pt x="0" y="0"/>
                </a:moveTo>
                <a:lnTo>
                  <a:pt x="7979645" y="0"/>
                </a:lnTo>
                <a:lnTo>
                  <a:pt x="7979645" y="1674650"/>
                </a:lnTo>
                <a:lnTo>
                  <a:pt x="0" y="1674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SIOEPKZ: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(konta użytkowników, wprowadzanie zdających, składanie dla zdających deklaracji, wprowadzanie kursów KKZ, miejsca egzaminowania, upoważnienia, przekierowania zdających, planowanie egzaminów, zakończenie egzaminów)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kierownik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Andrzej Pasiut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608 039 681 </a:t>
            </a: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z-ca kierownika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Sabina Tarłowska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kern="1200" dirty="0">
                <a:ea typeface="Calibri" panose="020F0502020204030204" pitchFamily="34" charset="0"/>
                <a:cs typeface="Times New Roman" panose="02020603050405020304" pitchFamily="18" charset="0"/>
              </a:rPr>
              <a:t>el.  501 096 106</a:t>
            </a:r>
            <a:endParaRPr lang="pl-PL" strike="sngStrike" kern="1200" dirty="0">
              <a:cs typeface="Segoe UI Semibold" panose="020B07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5A027A60-BBB6-2CA5-52F8-0C168F0C7413}"/>
              </a:ext>
            </a:extLst>
          </p:cNvPr>
          <p:cNvSpPr/>
          <p:nvPr/>
        </p:nvSpPr>
        <p:spPr>
          <a:xfrm>
            <a:off x="633413" y="4543723"/>
            <a:ext cx="7979645" cy="1546561"/>
          </a:xfrm>
          <a:custGeom>
            <a:avLst/>
            <a:gdLst>
              <a:gd name="connsiteX0" fmla="*/ 0 w 7979645"/>
              <a:gd name="connsiteY0" fmla="*/ 0 h 1546561"/>
              <a:gd name="connsiteX1" fmla="*/ 7979645 w 7979645"/>
              <a:gd name="connsiteY1" fmla="*/ 0 h 1546561"/>
              <a:gd name="connsiteX2" fmla="*/ 7979645 w 7979645"/>
              <a:gd name="connsiteY2" fmla="*/ 1546561 h 1546561"/>
              <a:gd name="connsiteX3" fmla="*/ 0 w 7979645"/>
              <a:gd name="connsiteY3" fmla="*/ 1546561 h 1546561"/>
              <a:gd name="connsiteX4" fmla="*/ 0 w 7979645"/>
              <a:gd name="connsiteY4" fmla="*/ 0 h 15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546561">
                <a:moveTo>
                  <a:pt x="0" y="0"/>
                </a:moveTo>
                <a:lnTo>
                  <a:pt x="7979645" y="0"/>
                </a:lnTo>
                <a:lnTo>
                  <a:pt x="7979645" y="1546561"/>
                </a:lnTo>
                <a:lnTo>
                  <a:pt x="0" y="1546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SIOEPKZ: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(konta użytkowników, dodawanie 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OE do systemu, zgłaszanie absolwentów, wydawanie świadectw i dyplomów)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informatycy: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Łukasz Herman </a:t>
            </a:r>
            <a:r>
              <a:rPr lang="pl-PL" sz="18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32 784 16 47,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Tomasz Pluta </a:t>
            </a:r>
            <a:r>
              <a:rPr lang="pl-PL" sz="1800" b="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</a:t>
            </a:r>
            <a:r>
              <a:rPr lang="pl-PL" sz="18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32 784 16 33</a:t>
            </a: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 flipV="1">
            <a:off x="594085" y="4349214"/>
            <a:ext cx="7979645" cy="22367"/>
          </a:xfrm>
          <a:prstGeom prst="line">
            <a:avLst/>
          </a:prstGeom>
          <a:blipFill rotWithShape="0">
            <a:blip r:embed="rId4"/>
            <a:stretch>
              <a:fillRect/>
            </a:stretch>
          </a:blipFill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SIOEPKZ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935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72CCFA4-D986-483F-BFEC-ED2070AC1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781719"/>
              </p:ext>
            </p:extLst>
          </p:nvPr>
        </p:nvGraphicFramePr>
        <p:xfrm>
          <a:off x="521955" y="2292639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96900"/>
            <a:ext cx="9120188" cy="465138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JEST PRZEPROWADZANY DLA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339406"/>
              </p:ext>
            </p:extLst>
          </p:nvPr>
        </p:nvGraphicFramePr>
        <p:xfrm>
          <a:off x="597429" y="1636054"/>
          <a:ext cx="8226214" cy="493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19461" y="643341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3A4F7C-61F1-4531-BE43-E8033A97AE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938957"/>
              </p:ext>
            </p:extLst>
          </p:nvPr>
        </p:nvGraphicFramePr>
        <p:xfrm>
          <a:off x="633845" y="1184565"/>
          <a:ext cx="7886700" cy="524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42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9E3C25-DD3E-43DE-9973-39C3FDB2E74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pPr/>
              <a:t>40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KOMUNIKATY</a:t>
            </a:r>
            <a:r>
              <a:rPr lang="pl-PL" b="1" dirty="0">
                <a:solidFill>
                  <a:srgbClr val="000099"/>
                </a:solidFill>
              </a:rPr>
              <a:t/>
            </a:r>
            <a:br>
              <a:rPr lang="pl-PL" b="1" dirty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BFDC23E-54B3-4288-AAF8-F79C785E1AF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69FBEB47-CD9A-467B-9965-B5B8F3F8F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EAE63A90-B5A2-4ECF-B14D-440241435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286897"/>
              </p:ext>
            </p:extLst>
          </p:nvPr>
        </p:nvGraphicFramePr>
        <p:xfrm>
          <a:off x="633413" y="1265872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462056"/>
              </p:ext>
            </p:extLst>
          </p:nvPr>
        </p:nvGraphicFramePr>
        <p:xfrm>
          <a:off x="484124" y="1107112"/>
          <a:ext cx="8230669" cy="546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47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DE4494-A912-437D-A284-AA63B0588FF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r>
              <a:rPr lang="pl-PL" b="1" dirty="0">
                <a:solidFill>
                  <a:srgbClr val="000099"/>
                </a:solidFill>
                <a:latin typeface="+mj-lt"/>
              </a:rPr>
              <a:t/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58F83E3-3750-4875-913C-81731E7B88B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115665"/>
              </p:ext>
            </p:extLst>
          </p:nvPr>
        </p:nvGraphicFramePr>
        <p:xfrm>
          <a:off x="497636" y="982735"/>
          <a:ext cx="8390725" cy="559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523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4678C7-BBD4-48AA-8117-ADCF3DBFCE6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303616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r>
              <a:rPr lang="pl-PL" b="1" dirty="0">
                <a:solidFill>
                  <a:srgbClr val="000099"/>
                </a:solidFill>
                <a:latin typeface="+mj-lt"/>
              </a:rPr>
              <a:t/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A049D89-C6F0-4D20-B5CC-347A7706B44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" y="1106930"/>
            <a:ext cx="8653670" cy="533369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065A4F6-93DF-48D7-9F10-3831062DDECB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</p:spTree>
    <p:extLst>
      <p:ext uri="{BB962C8B-B14F-4D97-AF65-F5344CB8AC3E}">
        <p14:creationId xmlns:p14="http://schemas.microsoft.com/office/powerpoint/2010/main" val="1067583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45</a:t>
            </a:fld>
            <a:endParaRPr lang="pl-PL" alt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9" y="662940"/>
            <a:ext cx="8724534" cy="567159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861600" y="4482165"/>
            <a:ext cx="6476642" cy="92333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Po wypełnieniu oświadczenia do umów proszę zwrócić uwagę, 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czy w ostatniej kolumnie pojawia się informacja o wysłaniu oraz czy kolor tła zmienił się na zielony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E5437EE7-BD37-4222-9C1B-EDD2925BC0A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</p:spTree>
    <p:extLst>
      <p:ext uri="{BB962C8B-B14F-4D97-AF65-F5344CB8AC3E}">
        <p14:creationId xmlns:p14="http://schemas.microsoft.com/office/powerpoint/2010/main" val="1998412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46</a:t>
            </a:fld>
            <a:endParaRPr lang="pl-PL" altLang="pl-PL"/>
          </a:p>
        </p:txBody>
      </p:sp>
      <p:pic>
        <p:nvPicPr>
          <p:cNvPr id="7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863" y="603704"/>
            <a:ext cx="8590046" cy="563807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44261" y="4405886"/>
            <a:ext cx="7715250" cy="2031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jest już przygotowana przez OKE i umieszczona w SE, 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w ostatniej kolumnie znajduje się przycisk do generowania linku umożliwiającego pobranie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jeszcze nie jest przygotowana, znajduje się tam stosowna informacja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Na liście umów znajdują się również informacje o jej numerze, liczbie pobrań, datach pobrań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0D533DF-EC39-43B3-81D9-84ADEFAC982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</p:spTree>
    <p:extLst>
      <p:ext uri="{BB962C8B-B14F-4D97-AF65-F5344CB8AC3E}">
        <p14:creationId xmlns:p14="http://schemas.microsoft.com/office/powerpoint/2010/main" val="24749250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485483"/>
              </p:ext>
            </p:extLst>
          </p:nvPr>
        </p:nvGraphicFramePr>
        <p:xfrm>
          <a:off x="633413" y="1265872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40330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366175"/>
              </p:ext>
            </p:extLst>
          </p:nvPr>
        </p:nvGraphicFramePr>
        <p:xfrm>
          <a:off x="633413" y="1265872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F96E8DC-8716-D3DF-B2EB-D5ABBF4DBD93}"/>
              </a:ext>
            </a:extLst>
          </p:cNvPr>
          <p:cNvSpPr txBox="1"/>
          <p:nvPr/>
        </p:nvSpPr>
        <p:spPr>
          <a:xfrm>
            <a:off x="541973" y="6016644"/>
            <a:ext cx="8238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66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https://oke.jaworzno.pl/www3/ez/procedura-oraz-generator-wniosku-o-wydanie-dyplomu-potwierdzajacego-kwalifikacje-zawodowe/</a:t>
            </a:r>
            <a:endParaRPr lang="pl-PL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Łącznik prosty 2">
            <a:extLst>
              <a:ext uri="{FF2B5EF4-FFF2-40B4-BE49-F238E27FC236}">
                <a16:creationId xmlns:a16="http://schemas.microsoft.com/office/drawing/2014/main" xmlns="" id="{8272288F-16E8-828E-4E61-D933253D5192}"/>
              </a:ext>
            </a:extLst>
          </p:cNvPr>
          <p:cNvSpPr/>
          <p:nvPr/>
        </p:nvSpPr>
        <p:spPr>
          <a:xfrm>
            <a:off x="458619" y="1333321"/>
            <a:ext cx="8182462" cy="0"/>
          </a:xfrm>
          <a:prstGeom prst="line">
            <a:avLst/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xmlns="" id="{6FE09DF4-842D-F302-1993-29F9973976A2}"/>
              </a:ext>
            </a:extLst>
          </p:cNvPr>
          <p:cNvSpPr/>
          <p:nvPr/>
        </p:nvSpPr>
        <p:spPr>
          <a:xfrm>
            <a:off x="421956" y="1457900"/>
            <a:ext cx="8309609" cy="1545402"/>
          </a:xfrm>
          <a:custGeom>
            <a:avLst/>
            <a:gdLst>
              <a:gd name="connsiteX0" fmla="*/ 0 w 8309609"/>
              <a:gd name="connsiteY0" fmla="*/ 0 h 1545402"/>
              <a:gd name="connsiteX1" fmla="*/ 8309609 w 8309609"/>
              <a:gd name="connsiteY1" fmla="*/ 0 h 1545402"/>
              <a:gd name="connsiteX2" fmla="*/ 8309609 w 8309609"/>
              <a:gd name="connsiteY2" fmla="*/ 1545402 h 1545402"/>
              <a:gd name="connsiteX3" fmla="*/ 0 w 8309609"/>
              <a:gd name="connsiteY3" fmla="*/ 1545402 h 1545402"/>
              <a:gd name="connsiteX4" fmla="*/ 0 w 8309609"/>
              <a:gd name="connsiteY4" fmla="*/ 0 h 15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9609" h="1545402">
                <a:moveTo>
                  <a:pt x="0" y="0"/>
                </a:moveTo>
                <a:lnTo>
                  <a:pt x="8309609" y="0"/>
                </a:lnTo>
                <a:lnTo>
                  <a:pt x="8309609" y="1545402"/>
                </a:lnTo>
                <a:lnTo>
                  <a:pt x="0" y="15454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66700" lvl="0" indent="-266700" algn="l" defTabSz="8890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Po zakończeniu egzaminu w OE, należy odesłać do OKE podpisane: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1. umowy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2. rachunki do umów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3. potwierdzenie udziału w egzaminie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xmlns="" id="{DBE80A51-7008-B793-1424-C724B727F5A1}"/>
              </a:ext>
            </a:extLst>
          </p:cNvPr>
          <p:cNvSpPr/>
          <p:nvPr/>
        </p:nvSpPr>
        <p:spPr>
          <a:xfrm>
            <a:off x="421956" y="3428999"/>
            <a:ext cx="8301506" cy="2796437"/>
          </a:xfrm>
          <a:custGeom>
            <a:avLst/>
            <a:gdLst>
              <a:gd name="connsiteX0" fmla="*/ 0 w 8301506"/>
              <a:gd name="connsiteY0" fmla="*/ 0 h 3559550"/>
              <a:gd name="connsiteX1" fmla="*/ 8301506 w 8301506"/>
              <a:gd name="connsiteY1" fmla="*/ 0 h 3559550"/>
              <a:gd name="connsiteX2" fmla="*/ 8301506 w 8301506"/>
              <a:gd name="connsiteY2" fmla="*/ 3559550 h 3559550"/>
              <a:gd name="connsiteX3" fmla="*/ 0 w 8301506"/>
              <a:gd name="connsiteY3" fmla="*/ 3559550 h 3559550"/>
              <a:gd name="connsiteX4" fmla="*/ 0 w 8301506"/>
              <a:gd name="connsiteY4" fmla="*/ 0 h 35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506" h="3559550">
                <a:moveTo>
                  <a:pt x="0" y="0"/>
                </a:moveTo>
                <a:lnTo>
                  <a:pt x="8301506" y="0"/>
                </a:lnTo>
                <a:lnTo>
                  <a:pt x="8301506" y="3559550"/>
                </a:lnTo>
                <a:lnTo>
                  <a:pt x="0" y="3559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Należy pamiętać o poprawnym wypełnieniu danych i oświadczenia zleceniobiorcy oraz poprawnym przeliczeniu godzin przez asystenta technicznego (według wzoru)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Przypominamy o konieczności aktualizacji danych (adres e-mail)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w Serwisie dla egzaminatorów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Informacje o niepoprawnie wystawionych rachunkach zostaną przesłane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na wskazany przez zleceniobiorcę adres e-mail</a:t>
            </a:r>
          </a:p>
          <a:p>
            <a:pPr lvl="0" algn="just" defTabSz="889000">
              <a:spcAft>
                <a:spcPct val="35000"/>
              </a:spcAft>
            </a:pPr>
            <a:r>
              <a:rPr lang="pl-PL" sz="2000" b="0" i="0" u="none" strike="noStrike" kern="1200" dirty="0">
                <a:effectLst/>
                <a:latin typeface="+mn-lt"/>
              </a:rPr>
              <a:t>W razie wątpliwości dotyczących wystawienia </a:t>
            </a:r>
            <a:r>
              <a:rPr lang="pl-PL" sz="2000" dirty="0"/>
              <a:t>rachunku –  </a:t>
            </a:r>
            <a:r>
              <a:rPr lang="pl-PL" sz="2000" b="0" i="0" u="none" strike="noStrike" kern="1200" dirty="0">
                <a:effectLst/>
                <a:latin typeface="+mn-lt"/>
              </a:rPr>
              <a:t>kontakt tel.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(32 784 16 77)</a:t>
            </a:r>
          </a:p>
        </p:txBody>
      </p:sp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28650" y="420509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  <a:t>UMOWY</a:t>
            </a:r>
            <a:r>
              <a:rPr lang="pl-PL" b="1" dirty="0">
                <a:solidFill>
                  <a:srgbClr val="000099"/>
                </a:solidFill>
              </a:rPr>
              <a:t/>
            </a:r>
            <a:br>
              <a:rPr lang="pl-PL" b="1" dirty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421956" y="3104119"/>
            <a:ext cx="8219125" cy="4834"/>
          </a:xfrm>
          <a:prstGeom prst="line">
            <a:avLst/>
          </a:prstGeom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DD2DB7C-7885-4B56-8020-8CF96114F3A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6546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defTabSz="914400" eaLnBrk="1" hangingPunct="1">
              <a:lnSpc>
                <a:spcPct val="108000"/>
              </a:lnSpc>
            </a:pPr>
            <a: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endParaRPr lang="pl-PL" altLang="pl-PL" sz="1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DB5C20-52D4-46E9-827F-870DB28CBBE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101473234"/>
              </p:ext>
            </p:extLst>
          </p:nvPr>
        </p:nvGraphicFramePr>
        <p:xfrm>
          <a:off x="520861" y="1527243"/>
          <a:ext cx="8160152" cy="451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0" y="811213"/>
            <a:ext cx="9144000" cy="46037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cs typeface="Calibri" panose="020F0502020204030204" pitchFamily="34" charset="0"/>
              </a:rPr>
              <a:t>EGZAMIN JEST PRZEPROWADZANY 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EGZAMINATORÓW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3909" name="pole tekstowe 15"/>
          <p:cNvSpPr txBox="1">
            <a:spLocks noChangeArrowheads="1"/>
          </p:cNvSpPr>
          <p:nvPr/>
        </p:nvSpPr>
        <p:spPr bwMode="auto">
          <a:xfrm>
            <a:off x="3198813" y="1198563"/>
            <a:ext cx="310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Wzór umowy – model w/</a:t>
            </a:r>
            <a:r>
              <a:rPr lang="pl-PL" altLang="pl-PL" sz="2000" dirty="0" err="1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wk</a:t>
            </a:r>
            <a:endParaRPr lang="pl-PL" altLang="pl-PL" sz="20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9" y="1264638"/>
            <a:ext cx="8312247" cy="5085930"/>
          </a:xfrm>
          <a:prstGeom prst="rect">
            <a:avLst/>
          </a:prstGeom>
        </p:spPr>
      </p:pic>
      <p:cxnSp>
        <p:nvCxnSpPr>
          <p:cNvPr id="9" name="Łącznik prosty ze strzałką 8"/>
          <p:cNvCxnSpPr/>
          <p:nvPr/>
        </p:nvCxnSpPr>
        <p:spPr>
          <a:xfrm flipH="1">
            <a:off x="5480071" y="3972634"/>
            <a:ext cx="671512" cy="3111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zaokrąglony 3"/>
          <p:cNvSpPr/>
          <p:nvPr/>
        </p:nvSpPr>
        <p:spPr>
          <a:xfrm>
            <a:off x="6151583" y="3561689"/>
            <a:ext cx="2836985" cy="775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Proszę pamiętać o czytelnym wpisaniu numeru konta bankowego i podpisie pod danymi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BCE6302-314C-5F9C-1777-2E74D5D6A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3" y="2322151"/>
            <a:ext cx="8106906" cy="32865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EGZAMINATORÓW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4521353" y="3617899"/>
            <a:ext cx="1377041" cy="17891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zaokrąglony 9"/>
          <p:cNvSpPr/>
          <p:nvPr/>
        </p:nvSpPr>
        <p:spPr>
          <a:xfrm>
            <a:off x="2866059" y="5407058"/>
            <a:ext cx="3205132" cy="12871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Sposób przeliczania kwoty za jedną zmianę: 5,809% x </a:t>
            </a:r>
            <a:r>
              <a:rPr lang="pl-PL" sz="1200" b="1" dirty="0">
                <a:solidFill>
                  <a:schemeClr val="tx1"/>
                </a:solidFill>
              </a:rPr>
              <a:t>aktualna stawka nauczyciela dyplomowanego</a:t>
            </a:r>
            <a:r>
              <a:rPr lang="pl-PL" sz="1200" dirty="0">
                <a:solidFill>
                  <a:schemeClr val="tx1"/>
                </a:solidFill>
              </a:rPr>
              <a:t>. Wynik zaokrąglamy do dwóch miejsc po przecinku.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sesji 2023 Lato kwota wynosi </a:t>
            </a:r>
            <a:r>
              <a:rPr lang="pl-PL" sz="1200" b="1" dirty="0">
                <a:solidFill>
                  <a:schemeClr val="tx1"/>
                </a:solidFill>
              </a:rPr>
              <a:t>264,31 zł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53177" y="3372708"/>
            <a:ext cx="2232646" cy="838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Wystawiamy jeden rachunek do jednej umowy, a nie odrębne rachunki do każdej kwalifikacji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2382185" y="3561336"/>
            <a:ext cx="480236" cy="3483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73" y="1699475"/>
            <a:ext cx="2962275" cy="75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Prostokąt zaokrąglony 18"/>
          <p:cNvSpPr/>
          <p:nvPr/>
        </p:nvSpPr>
        <p:spPr>
          <a:xfrm>
            <a:off x="1828800" y="1620485"/>
            <a:ext cx="1741336" cy="933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i poprawnie wystawiony rachunek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3570136" y="2018447"/>
            <a:ext cx="2207937" cy="213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3570136" y="2118169"/>
            <a:ext cx="480236" cy="5354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73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ASYSTENTÓW TECHNICZNYCH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1707314"/>
            <a:ext cx="7794344" cy="4209157"/>
          </a:xfrm>
          <a:prstGeom prst="rect">
            <a:avLst/>
          </a:prstGeom>
        </p:spPr>
      </p:pic>
      <p:cxnSp>
        <p:nvCxnSpPr>
          <p:cNvPr id="8" name="Łącznik prosty ze strzałką 7"/>
          <p:cNvCxnSpPr/>
          <p:nvPr/>
        </p:nvCxnSpPr>
        <p:spPr>
          <a:xfrm flipH="1">
            <a:off x="5529141" y="3743646"/>
            <a:ext cx="671512" cy="3111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200653" y="3331842"/>
            <a:ext cx="2836985" cy="722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Proszę pamiętać o czytelnym wpisaniu nru konta bankowego i podpisie pod danymi</a:t>
            </a:r>
          </a:p>
        </p:txBody>
      </p:sp>
      <p:sp>
        <p:nvSpPr>
          <p:cNvPr id="4" name="Prostokąt 3"/>
          <p:cNvSpPr/>
          <p:nvPr/>
        </p:nvSpPr>
        <p:spPr>
          <a:xfrm>
            <a:off x="4359349" y="1470167"/>
            <a:ext cx="1841304" cy="39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02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DDF7F43-7C0F-DED4-2536-5AE069DE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87" y="2394101"/>
            <a:ext cx="6203282" cy="40211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UWAGI DLA ASYSTENTÓW TECHNICZNYCH</a:t>
            </a:r>
            <a:b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(WYPEŁNIANIE RACHUNKU DO UMOWY)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3799762" y="1913837"/>
            <a:ext cx="2400891" cy="76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200653" y="1467921"/>
            <a:ext cx="2708885" cy="763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i poprawnie wystawiony rachunek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3" y="1598672"/>
            <a:ext cx="3117280" cy="63292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2" name="Łącznik prosty ze strzałką 11"/>
          <p:cNvCxnSpPr/>
          <p:nvPr/>
        </p:nvCxnSpPr>
        <p:spPr>
          <a:xfrm flipH="1">
            <a:off x="5310554" y="2014596"/>
            <a:ext cx="890099" cy="3247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2569046" y="2900149"/>
            <a:ext cx="1477515" cy="11438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zaokrąglony 16"/>
          <p:cNvSpPr/>
          <p:nvPr/>
        </p:nvSpPr>
        <p:spPr>
          <a:xfrm>
            <a:off x="119245" y="4048504"/>
            <a:ext cx="2708885" cy="1004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Czas trwania egzaminu wynika </a:t>
            </a:r>
          </a:p>
          <a:p>
            <a:r>
              <a:rPr lang="pl-PL" sz="1200" dirty="0">
                <a:solidFill>
                  <a:schemeClr val="tx1"/>
                </a:solidFill>
              </a:rPr>
              <a:t>z harmonogramu dyr. CKE dla danej kwalifikacji i </a:t>
            </a:r>
            <a:r>
              <a:rPr lang="pl-PL" sz="1200" i="1" dirty="0">
                <a:solidFill>
                  <a:schemeClr val="tx1"/>
                </a:solidFill>
              </a:rPr>
              <a:t>Informacji o organizacji </a:t>
            </a:r>
          </a:p>
          <a:p>
            <a:r>
              <a:rPr lang="pl-PL" sz="1200" i="1" dirty="0">
                <a:solidFill>
                  <a:schemeClr val="tx1"/>
                </a:solidFill>
              </a:rPr>
              <a:t>i przeprowadzeniu egzaminu zawodowego</a:t>
            </a:r>
          </a:p>
        </p:txBody>
      </p:sp>
      <p:cxnSp>
        <p:nvCxnSpPr>
          <p:cNvPr id="22" name="Łącznik prosty 21"/>
          <p:cNvCxnSpPr/>
          <p:nvPr/>
        </p:nvCxnSpPr>
        <p:spPr>
          <a:xfrm>
            <a:off x="1337481" y="1887742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2353792" y="2070997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1337481" y="2215484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2353792" y="1890587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1337481" y="2070997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2353792" y="2215484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1013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7" y="752754"/>
            <a:ext cx="6464865" cy="5211124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937811" y="4676659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055072" y="2631241"/>
            <a:ext cx="693738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2729438" y="430518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6873492" y="225490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E6F46A3C-CDCE-4442-92B0-C192B3DD0AB0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DE4DF8D-4E12-786C-A638-8734729A1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621697" y="4970701"/>
            <a:ext cx="249706" cy="10743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5726158" y="1990361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2024 ZIMA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2CDE9DA-1F4E-403A-ACD4-EE44F3D9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8" y="930439"/>
            <a:ext cx="8272462" cy="5693356"/>
          </a:xfrm>
          <a:prstGeom prst="rect">
            <a:avLst/>
          </a:prstGeom>
        </p:spPr>
      </p:pic>
      <p:sp>
        <p:nvSpPr>
          <p:cNvPr id="11366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07944" y="644745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F1FB28-9489-43BC-A229-C0CDE941ABB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3671" name="pole tekstowe 20"/>
          <p:cNvSpPr txBox="1">
            <a:spLocks noChangeArrowheads="1"/>
          </p:cNvSpPr>
          <p:nvPr/>
        </p:nvSpPr>
        <p:spPr bwMode="auto">
          <a:xfrm>
            <a:off x="5430199" y="5057936"/>
            <a:ext cx="2738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pobierz druk</a:t>
            </a:r>
          </a:p>
        </p:txBody>
      </p:sp>
      <p:cxnSp>
        <p:nvCxnSpPr>
          <p:cNvPr id="25" name="Łącznik prosty ze strzałką 24"/>
          <p:cNvCxnSpPr>
            <a:cxnSpLocks/>
          </p:cNvCxnSpPr>
          <p:nvPr/>
        </p:nvCxnSpPr>
        <p:spPr>
          <a:xfrm flipH="1">
            <a:off x="4621409" y="3946885"/>
            <a:ext cx="1071468" cy="2158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5732748" y="369480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7" name="Elipsa 26"/>
          <p:cNvSpPr/>
          <p:nvPr/>
        </p:nvSpPr>
        <p:spPr>
          <a:xfrm>
            <a:off x="5631298" y="557079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3675" name="pole tekstowe 29"/>
          <p:cNvSpPr txBox="1">
            <a:spLocks noChangeArrowheads="1"/>
          </p:cNvSpPr>
          <p:nvPr/>
        </p:nvSpPr>
        <p:spPr bwMode="auto">
          <a:xfrm>
            <a:off x="5381066" y="4105399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(patrz kolejny slajd)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 flipH="1" flipV="1">
            <a:off x="4942797" y="5057936"/>
            <a:ext cx="647654" cy="5184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2723535" y="5057936"/>
            <a:ext cx="2045110" cy="15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15C78E21-74C5-4DC8-B11F-8D6DE5C49EB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39FB6E84-3670-566C-2996-730FDAFE2C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1443" b="8297"/>
          <a:stretch/>
        </p:blipFill>
        <p:spPr>
          <a:xfrm>
            <a:off x="5097545" y="2048339"/>
            <a:ext cx="1004007" cy="11078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0C04118F-5889-2F02-0ADD-AB524A1F1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514398" y="4589294"/>
            <a:ext cx="245979" cy="10583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5096238" y="1990361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2024 ZIMA</a:t>
            </a:r>
          </a:p>
        </p:txBody>
      </p:sp>
    </p:spTree>
    <p:extLst>
      <p:ext uri="{BB962C8B-B14F-4D97-AF65-F5344CB8AC3E}">
        <p14:creationId xmlns:p14="http://schemas.microsoft.com/office/powerpoint/2010/main" val="23904446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952" y="764668"/>
            <a:ext cx="7592073" cy="577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52075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4618846" y="4241018"/>
            <a:ext cx="766372" cy="1637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570157" y="396290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Elipsa 10"/>
          <p:cNvSpPr/>
          <p:nvPr/>
        </p:nvSpPr>
        <p:spPr>
          <a:xfrm>
            <a:off x="5148645" y="2753141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4215993" y="2933141"/>
            <a:ext cx="747713" cy="11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D0A9F9B9-4E0F-4228-99AA-EA5CCFCD31B9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71F1E24-BDCD-0065-8AD2-AEC53C1CCB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1443" r="2927" b="6381"/>
          <a:stretch/>
        </p:blipFill>
        <p:spPr>
          <a:xfrm>
            <a:off x="6792155" y="2307648"/>
            <a:ext cx="1086276" cy="12658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C9C5C15-683B-318B-22D3-1E38A501A4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810231" y="5772634"/>
            <a:ext cx="264614" cy="113848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6647166" y="2249269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2024 ZIMA</a:t>
            </a:r>
          </a:p>
        </p:txBody>
      </p:sp>
    </p:spTree>
    <p:extLst>
      <p:ext uri="{BB962C8B-B14F-4D97-AF65-F5344CB8AC3E}">
        <p14:creationId xmlns:p14="http://schemas.microsoft.com/office/powerpoint/2010/main" val="3565281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134" y="886526"/>
            <a:ext cx="7212685" cy="57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783997" y="4145911"/>
            <a:ext cx="692150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9"/>
          <p:cNvSpPr/>
          <p:nvPr/>
        </p:nvSpPr>
        <p:spPr>
          <a:xfrm>
            <a:off x="5538406" y="385269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5452D2EF-B257-4673-976F-B9121EE0A9BE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B52A30D-6213-5084-D3E0-83838FFFC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6481538" y="2329211"/>
            <a:ext cx="1024585" cy="11174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BF79263-E8F7-378E-3B20-CFEE3D5954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810231" y="5567261"/>
            <a:ext cx="260887" cy="11224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374443" y="2255987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2024 ZIMA</a:t>
            </a:r>
          </a:p>
        </p:txBody>
      </p:sp>
    </p:spTree>
    <p:extLst>
      <p:ext uri="{BB962C8B-B14F-4D97-AF65-F5344CB8AC3E}">
        <p14:creationId xmlns:p14="http://schemas.microsoft.com/office/powerpoint/2010/main" val="28784271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FCFF8B-1C19-4282-A2BA-1B19403505F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Segoe UI Semibold" panose="020B0702040204020203" pitchFamily="34" charset="0"/>
              </a:rPr>
              <a:t>POTWIERDZENIE UDZIAŁU W EGZAMINIE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9813" name="pole tekstowe 17"/>
          <p:cNvSpPr txBox="1">
            <a:spLocks noChangeArrowheads="1"/>
          </p:cNvSpPr>
          <p:nvPr/>
        </p:nvSpPr>
        <p:spPr bwMode="auto">
          <a:xfrm>
            <a:off x="4744850" y="1282700"/>
            <a:ext cx="4274509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Przed wydrukiem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Potwierdzenia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należy sprawdzić poprawność danych, w razie pomyłki nanieść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 systemie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korektę </a:t>
            </a:r>
            <a:br>
              <a:rPr lang="pl-PL" altLang="pl-PL" dirty="0">
                <a:latin typeface="+mn-lt"/>
                <a:cs typeface="Calibri" panose="020F0502020204030204" pitchFamily="34" charset="0"/>
              </a:rPr>
            </a:br>
            <a:r>
              <a:rPr lang="pl-PL" altLang="pl-PL" dirty="0">
                <a:latin typeface="+mn-lt"/>
                <a:cs typeface="Calibri" panose="020F0502020204030204" pitchFamily="34" charset="0"/>
              </a:rPr>
              <a:t>i ponownie pobrać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endParaRPr lang="pl-PL" altLang="pl-PL" dirty="0"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nie może zawierać danych spoza systemu</a:t>
            </a: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razie problemów należy skontaktować się z informatykiem – tel. 32 784 16 47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Po zakończeniu egzaminów należy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i="1" dirty="0">
                <a:latin typeface="+mn-lt"/>
                <a:cs typeface="Calibri" panose="020F0502020204030204" pitchFamily="34" charset="0"/>
              </a:rPr>
              <a:t> w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wersji papierowej,</a:t>
            </a:r>
            <a:br>
              <a:rPr lang="pl-PL" altLang="pl-PL" dirty="0">
                <a:latin typeface="+mn-lt"/>
                <a:cs typeface="Calibri" panose="020F0502020204030204" pitchFamily="34" charset="0"/>
              </a:rPr>
            </a:br>
            <a:r>
              <a:rPr lang="pl-PL" altLang="pl-PL" dirty="0">
                <a:latin typeface="+mn-lt"/>
                <a:cs typeface="Calibri" panose="020F0502020204030204" pitchFamily="34" charset="0"/>
              </a:rPr>
              <a:t>z podpisem dyrektora i pieczątką szkoły, przesłać do OKE </a:t>
            </a:r>
          </a:p>
        </p:txBody>
      </p:sp>
      <p:sp>
        <p:nvSpPr>
          <p:cNvPr id="119814" name="pole tekstowe 19"/>
          <p:cNvSpPr txBox="1">
            <a:spLocks noChangeArrowheads="1"/>
          </p:cNvSpPr>
          <p:nvPr/>
        </p:nvSpPr>
        <p:spPr bwMode="auto">
          <a:xfrm>
            <a:off x="4610100" y="4495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i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981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700"/>
            <a:ext cx="4648200" cy="515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1C94EB85-D9DA-43CB-96BE-A3EE8DFA1897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2" y="1159243"/>
            <a:ext cx="6464864" cy="4587111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927979" y="5138775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6468027" y="2483760"/>
            <a:ext cx="693738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2729731" y="480505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7286447" y="210742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2" name="Prostokąt 1"/>
          <p:cNvSpPr/>
          <p:nvPr/>
        </p:nvSpPr>
        <p:spPr>
          <a:xfrm>
            <a:off x="3722914" y="4082824"/>
            <a:ext cx="532201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endParaRPr lang="pl-PL" altLang="pl-PL" sz="14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/>
            <a:endParaRPr lang="pl-PL" altLang="pl-PL" sz="14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ctr" eaLnBrk="1" hangingPunct="1">
              <a:spcAft>
                <a:spcPts val="0"/>
              </a:spcAft>
            </a:pPr>
            <a:r>
              <a:rPr lang="pl-PL" alt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	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UCZNIOWIE/SŁUCHACZE/ABSOLWENCI/KKZ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n-lt"/>
                <a:ea typeface="+mj-ea"/>
                <a:cs typeface="Calibri" panose="020F0502020204030204" pitchFamily="34" charset="0"/>
              </a:rPr>
              <a:t>oddzielnie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		EGZAMIN EKSTERNISTYCZNY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343CBFD4-2E1E-4368-8505-DFDE05139CC6}"/>
              </a:ext>
            </a:extLst>
          </p:cNvPr>
          <p:cNvCxnSpPr>
            <a:cxnSpLocks/>
          </p:cNvCxnSpPr>
          <p:nvPr/>
        </p:nvCxnSpPr>
        <p:spPr>
          <a:xfrm>
            <a:off x="4827638" y="3008671"/>
            <a:ext cx="1730478" cy="1337187"/>
          </a:xfrm>
          <a:prstGeom prst="straightConnector1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F1D8EA91-4BE9-4454-8C73-764D448A63F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43BD4F44-D1F1-646D-F6E3-C1FC013E17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419633" y="2460314"/>
            <a:ext cx="969202" cy="1057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815FE829-BCA0-2E39-E35B-DD9C49B18E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377129" y="5465226"/>
            <a:ext cx="264614" cy="11384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4F1FEB5-D5A5-6B42-46B1-CCC9AC0F669F}"/>
              </a:ext>
            </a:extLst>
          </p:cNvPr>
          <p:cNvSpPr txBox="1"/>
          <p:nvPr/>
        </p:nvSpPr>
        <p:spPr>
          <a:xfrm>
            <a:off x="5319342" y="2393728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2024 ZIMA</a:t>
            </a:r>
          </a:p>
        </p:txBody>
      </p:sp>
    </p:spTree>
    <p:extLst>
      <p:ext uri="{BB962C8B-B14F-4D97-AF65-F5344CB8AC3E}">
        <p14:creationId xmlns:p14="http://schemas.microsoft.com/office/powerpoint/2010/main" val="293043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41350"/>
            <a:ext cx="7886700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STRUKTURA  EGZAMINU</a:t>
            </a:r>
            <a:r>
              <a:rPr lang="pl-PL" sz="28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  <a:t/>
            </a:r>
            <a:br>
              <a:rPr lang="pl-PL" sz="28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79BC4E-B2D3-47CA-AFC2-5872FEB56DF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33413" y="1805210"/>
            <a:ext cx="6653795" cy="2032000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pl-PL" sz="2400" dirty="0">
                <a:solidFill>
                  <a:schemeClr val="tx1"/>
                </a:solidFill>
                <a:cs typeface="Calibri" panose="020F0502020204030204" pitchFamily="34" charset="0"/>
              </a:rPr>
              <a:t>CZĘŚĆ PISEMNA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polega na rozwiązaniu testu pisemnego (40 zadań WW)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czas  trwania: 60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próg zaliczenia: 50%</a:t>
            </a:r>
          </a:p>
        </p:txBody>
      </p:sp>
      <p:sp>
        <p:nvSpPr>
          <p:cNvPr id="8" name="Symbol zastępczy zawartości 2"/>
          <p:cNvSpPr txBox="1">
            <a:spLocks noGrp="1"/>
          </p:cNvSpPr>
          <p:nvPr>
            <p:ph idx="1"/>
          </p:nvPr>
        </p:nvSpPr>
        <p:spPr>
          <a:xfrm>
            <a:off x="2414869" y="4115023"/>
            <a:ext cx="6105244" cy="1916113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pl-PL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CZĘŚĆ PRAKTYCZNA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polega na wykonaniu zadania praktycznego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czas  trwania: 120, 150, 160, 180, 210 lub 240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próg zaliczenia: 75%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2" y="1280842"/>
            <a:ext cx="8496380" cy="4296316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4818671" y="4106388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5620424" y="377267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CB2B35EB-0FE5-4B32-9B20-73DE4FE50B8F}"/>
              </a:ext>
            </a:extLst>
          </p:cNvPr>
          <p:cNvSpPr txBox="1"/>
          <p:nvPr/>
        </p:nvSpPr>
        <p:spPr>
          <a:xfrm>
            <a:off x="428292" y="103071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7656864-91B5-4534-A5CD-362018697E34}"/>
              </a:ext>
            </a:extLst>
          </p:cNvPr>
          <p:cNvSpPr txBox="1"/>
          <p:nvPr/>
        </p:nvSpPr>
        <p:spPr>
          <a:xfrm>
            <a:off x="960120" y="5934456"/>
            <a:ext cx="737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+mn-lt"/>
                <a:cs typeface="Calibri" panose="020F0502020204030204" pitchFamily="34" charset="0"/>
              </a:rPr>
              <a:t>Nota księgowa, załącznik do faktury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oraz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 załącznik do noty księgowej </a:t>
            </a:r>
            <a:r>
              <a:rPr lang="pl-PL" sz="2000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muszą być wygenerowane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w Serwisie dla dyrektorów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8F8362A-3536-53CD-7AC9-3995A345C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648235" y="2612708"/>
            <a:ext cx="969202" cy="1057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3738534-4127-AF65-983B-4AFF2B3F06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418162" y="5430054"/>
            <a:ext cx="264614" cy="11384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76D34BD-9AE0-D5CF-4971-460FD90F997B}"/>
              </a:ext>
            </a:extLst>
          </p:cNvPr>
          <p:cNvSpPr txBox="1"/>
          <p:nvPr/>
        </p:nvSpPr>
        <p:spPr>
          <a:xfrm>
            <a:off x="5513449" y="2557836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2024 ZIMA</a:t>
            </a:r>
          </a:p>
        </p:txBody>
      </p:sp>
    </p:spTree>
    <p:extLst>
      <p:ext uri="{BB962C8B-B14F-4D97-AF65-F5344CB8AC3E}">
        <p14:creationId xmlns:p14="http://schemas.microsoft.com/office/powerpoint/2010/main" val="1238933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8" y="1186372"/>
            <a:ext cx="8393013" cy="5142989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6062846" y="4479029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6864508" y="411111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08D85F5-1836-418E-A759-9091BC4929D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79A683BF-4CB4-45BF-ACB3-E350687376E6}"/>
              </a:ext>
            </a:extLst>
          </p:cNvPr>
          <p:cNvCxnSpPr>
            <a:cxnSpLocks/>
          </p:cNvCxnSpPr>
          <p:nvPr/>
        </p:nvCxnSpPr>
        <p:spPr>
          <a:xfrm flipH="1">
            <a:off x="3581104" y="3814787"/>
            <a:ext cx="89031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21">
            <a:extLst>
              <a:ext uri="{FF2B5EF4-FFF2-40B4-BE49-F238E27FC236}">
                <a16:creationId xmlns:a16="http://schemas.microsoft.com/office/drawing/2014/main" xmlns="" id="{D7E69EBF-23C1-444C-AB5B-D47B4CF2257A}"/>
              </a:ext>
            </a:extLst>
          </p:cNvPr>
          <p:cNvSpPr/>
          <p:nvPr/>
        </p:nvSpPr>
        <p:spPr>
          <a:xfrm rot="154685">
            <a:off x="4680500" y="363478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D9FDB6C-DEB2-A660-E5CE-6B554ADAED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606673" y="2508798"/>
            <a:ext cx="969202" cy="1057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00E41EE7-DEA5-7A29-4196-674DA91034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425588" y="5286474"/>
            <a:ext cx="264614" cy="113848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495584" y="2453926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2024 ZIMA</a:t>
            </a:r>
          </a:p>
        </p:txBody>
      </p:sp>
    </p:spTree>
    <p:extLst>
      <p:ext uri="{BB962C8B-B14F-4D97-AF65-F5344CB8AC3E}">
        <p14:creationId xmlns:p14="http://schemas.microsoft.com/office/powerpoint/2010/main" val="37915781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BAC0576-E2AC-49A4-858C-9FC4AD4AF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0" y="1137302"/>
            <a:ext cx="8590559" cy="4848225"/>
          </a:xfrm>
          <a:prstGeom prst="rect">
            <a:avLst/>
          </a:prstGeo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V="1">
            <a:off x="7393858" y="4582975"/>
            <a:ext cx="524054" cy="5284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6976979" y="517043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1CCD4DAE-E4AA-4A20-A1FE-CFF5C2C4AE3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5227426-113C-B1D2-C918-41F96AF44E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11395" r="4656" b="13125"/>
          <a:stretch/>
        </p:blipFill>
        <p:spPr>
          <a:xfrm>
            <a:off x="5537403" y="2481090"/>
            <a:ext cx="969202" cy="1057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5B9A0A1-D20E-AB42-6EE7-7D0C2FF65E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6493" r="12085" b="28435"/>
          <a:stretch/>
        </p:blipFill>
        <p:spPr>
          <a:xfrm>
            <a:off x="1265752" y="5318679"/>
            <a:ext cx="264614" cy="11384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402617" y="2395738"/>
            <a:ext cx="123877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2024 ZIMA</a:t>
            </a:r>
          </a:p>
        </p:txBody>
      </p:sp>
    </p:spTree>
    <p:extLst>
      <p:ext uri="{BB962C8B-B14F-4D97-AF65-F5344CB8AC3E}">
        <p14:creationId xmlns:p14="http://schemas.microsoft.com/office/powerpoint/2010/main" val="4801236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875"/>
            <a:ext cx="4379912" cy="59642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12595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95449" y="64045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89CE66-AA6D-434C-B9FB-9A10B62617E8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576763" y="1395197"/>
            <a:ext cx="447608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Nota księgowa dotyczy </a:t>
            </a:r>
            <a:r>
              <a:rPr lang="pl-PL" altLang="pl-PL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tylko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tych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kwalifikacji, dla których CKE umieściła kosztorys we wskazaniach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przypadku obowiązku wystawienia faktury należy zamieścić w niej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wszystkie dane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, takie jak w nocie księgowej, i wygenerować „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załącznik do faktury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”</a:t>
            </a: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Faktura w kolumnie „Nazwa towaru/usługi” zawiera zapis: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„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 organizację egzaminu zawodowego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”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 lub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„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 organizację egzaminu potwierdzającego kwalifikacje w zawodzie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277E99F-AC0C-4A51-AAA7-5CEFE356FAF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3050"/>
              </p:ext>
            </p:extLst>
          </p:nvPr>
        </p:nvGraphicFramePr>
        <p:xfrm>
          <a:off x="423862" y="1068514"/>
          <a:ext cx="8296275" cy="53721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92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3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823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2889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Andrzej Pasiut</a:t>
                      </a:r>
                    </a:p>
                    <a:p>
                      <a:pPr algn="l"/>
                      <a:r>
                        <a:rPr lang="pl-PL" sz="1400" dirty="0"/>
                        <a:t>tel. 32 784 16 10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kierownik Wydziału</a:t>
                      </a:r>
                      <a:r>
                        <a:rPr lang="pl-PL" sz="1800" baseline="0" dirty="0"/>
                        <a:t> Egzaminów Zawodowych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5629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Sabina</a:t>
                      </a:r>
                      <a:r>
                        <a:rPr lang="pl-PL" sz="1800" baseline="0" dirty="0"/>
                        <a:t> Tarłowska</a:t>
                      </a:r>
                    </a:p>
                    <a:p>
                      <a:pPr algn="l"/>
                      <a:r>
                        <a:rPr lang="pl-PL" sz="1400" baseline="0" dirty="0"/>
                        <a:t>tel. 32 784 16 86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aseline="0" dirty="0"/>
                        <a:t>zastępca kierownika </a:t>
                      </a:r>
                      <a:r>
                        <a:rPr lang="pl-PL" sz="1800" dirty="0"/>
                        <a:t>Wydziału</a:t>
                      </a:r>
                      <a:r>
                        <a:rPr lang="pl-PL" sz="1800" baseline="0" dirty="0"/>
                        <a:t> Egzaminów Zawodowych </a:t>
                      </a:r>
                    </a:p>
                    <a:p>
                      <a:pPr algn="just"/>
                      <a:r>
                        <a:rPr lang="pl-PL" sz="1800" baseline="0" dirty="0"/>
                        <a:t>kwalifikacje: TKO.07, TKO.08, MEC.10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5462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Agnieszka </a:t>
                      </a:r>
                      <a:r>
                        <a:rPr lang="pl-PL" sz="1800" dirty="0"/>
                        <a:t>Jurkiewicz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32 784 16 77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>
                          <a:effectLst/>
                        </a:rPr>
                        <a:t>sekretariat, potwierdzenie udziału w egzaminie, rozliczanie umów, rozliczenie faktur i not księgowych 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305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Jolanta Konopka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/>
                        <a:t>tel. 32 784 16 81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 dirty="0">
                          <a:effectLst/>
                        </a:rPr>
                        <a:t>sekretariat, potwierdzenie udziału w egzaminie, rozliczanie umów, rozliczenie faktur i not księgowych 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624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Piotr Babisz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32 784 16 76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effectLst/>
                        </a:rPr>
                        <a:t>formatowanie, obróbka graficzna plików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46BEC3E-88B6-4F79-9CBA-B2DE819BC594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81659"/>
              </p:ext>
            </p:extLst>
          </p:nvPr>
        </p:nvGraphicFramePr>
        <p:xfrm>
          <a:off x="414338" y="1582773"/>
          <a:ext cx="8296275" cy="45985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88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7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716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Renata </a:t>
                      </a:r>
                      <a:r>
                        <a:rPr lang="pl-PL" sz="1800" dirty="0"/>
                        <a:t>Hejsak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32 784 16 11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BPO.01,  EKA.08,  MEP.02</a:t>
                      </a:r>
                      <a:r>
                        <a:rPr lang="pl-PL" sz="1800"/>
                        <a:t>, MEP.03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Kamila Jędryczka</a:t>
                      </a:r>
                    </a:p>
                    <a:p>
                      <a:pPr algn="l"/>
                      <a:r>
                        <a:rPr lang="pl-PL" sz="1400" dirty="0"/>
                        <a:t>tel. 32 784 16</a:t>
                      </a:r>
                      <a:r>
                        <a:rPr lang="pl-PL" sz="1400" baseline="0" dirty="0"/>
                        <a:t> 80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kwalifikacje</a:t>
                      </a:r>
                      <a:r>
                        <a:rPr lang="pl-PL" sz="1800" baseline="0" dirty="0"/>
                        <a:t>: </a:t>
                      </a:r>
                      <a:r>
                        <a:rPr lang="pl-PL" sz="1800" dirty="0"/>
                        <a:t> </a:t>
                      </a:r>
                      <a:r>
                        <a:rPr lang="pl-PL" sz="1800" kern="1200" dirty="0">
                          <a:effectLst/>
                        </a:rPr>
                        <a:t>MED.01, MED.02, MED.06, MED.07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Agnieszka Antczak</a:t>
                      </a:r>
                    </a:p>
                    <a:p>
                      <a:pPr algn="l"/>
                      <a:r>
                        <a:rPr lang="pl-PL" sz="1400" dirty="0"/>
                        <a:t>Tel. 32 784 16 79 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MEC.06, MEC</a:t>
                      </a:r>
                      <a:r>
                        <a:rPr lang="pl-PL" sz="1800" baseline="0"/>
                        <a:t>.07, </a:t>
                      </a:r>
                      <a:r>
                        <a:rPr lang="pl-PL" sz="1800" baseline="0" dirty="0"/>
                        <a:t>CES</a:t>
                      </a:r>
                      <a:r>
                        <a:rPr lang="pl-PL" sz="1800" baseline="0"/>
                        <a:t>.02, </a:t>
                      </a:r>
                      <a:r>
                        <a:rPr lang="pl-PL" sz="1800" baseline="0" dirty="0"/>
                        <a:t>CES</a:t>
                      </a:r>
                      <a:r>
                        <a:rPr lang="pl-PL" sz="1800" baseline="0"/>
                        <a:t>.04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446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Katarzyna Wyrwas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32 784 16 78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1250950" marR="0" lvl="0" indent="-12509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</a:t>
                      </a:r>
                      <a:r>
                        <a:rPr lang="pl-PL" sz="1800" kern="1200" dirty="0">
                          <a:effectLst/>
                        </a:rPr>
                        <a:t>:  BPO.03, BPO.04, GIW.01, GIW.02, GIW.08,           GIW.09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/>
                        <a:t>Marcin </a:t>
                      </a:r>
                      <a:r>
                        <a:rPr lang="pl-PL" sz="1800" dirty="0"/>
                        <a:t>Zarzycki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tel. 32 784 16 83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1250950" marR="0" lvl="0" indent="-12509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MEC.01, MEC.03, MEC.05, MEC.08, MEC.09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C4BBCDB-4A2C-436B-BF5A-9D95BCEEEF5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691527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27050"/>
            <a:ext cx="91440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WOA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619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76CD94-D66B-4DD7-839C-0FD1B5C368F6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91413"/>
              </p:ext>
            </p:extLst>
          </p:nvPr>
        </p:nvGraphicFramePr>
        <p:xfrm>
          <a:off x="397668" y="1101052"/>
          <a:ext cx="8348663" cy="540043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22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6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2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Osoba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Zakres</a:t>
                      </a:r>
                      <a:r>
                        <a:rPr lang="pl-PL" sz="1800" kern="1200" dirty="0">
                          <a:latin typeface="+mn-lt"/>
                        </a:rPr>
                        <a:t>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zadań</a:t>
                      </a:r>
                      <a:endParaRPr kumimoji="0" lang="pl-PL" altLang="pl-P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338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Łukasz Herman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32 784 16 47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Serwis dla dyrektorów, zgłaszanie i przydzielanie zdających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95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Tomasz Pluta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32 784 16 33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Korekty świadectw i dyplomów, wydawanie zaświadczeń dla organizatorów KKZ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64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Małgorzata </a:t>
                      </a:r>
                      <a:r>
                        <a:rPr kumimoji="0" lang="pl-PL" altLang="pl-PL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Pustiowska</a:t>
                      </a:r>
                      <a:endParaRPr kumimoji="0" lang="pl-PL" altLang="pl-PL" sz="18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32 784 16 12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Deklaracje absolwentów wraz ze świadectwem ukończenia szkoły, deklaracje absolwentów KKZ wraz z zaświadczeniami </a:t>
                      </a:r>
                      <a:b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 ukończeniu kursów (tylko dla osób ponownie przystępujących do egzaminu), odbiór dokumentacji, odbiór wyników egzaminów, redystrybucja po egzaminie</a:t>
                      </a:r>
                    </a:p>
                  </a:txBody>
                  <a:tcPr marL="91444" marR="91444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8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Tomasz Głowacz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Tel. 32 784 16 51</a:t>
                      </a:r>
                    </a:p>
                  </a:txBody>
                  <a:tcPr marL="91444" marR="91444"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Egzamin eksternistyczny zawodowy, umowy dla osób zatrudnionych podczas egzaminu eksternistycznego,  wydawanie dyplomów, odbiór dokumentacji, odbiór wyników egzaminów, redystrybucja po egzaminie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xmlns="" val="1668912066"/>
                  </a:ext>
                </a:extLst>
              </a:tr>
              <a:tr h="710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Olga </a:t>
                      </a:r>
                      <a:r>
                        <a:rPr kumimoji="0" lang="pl-PL" altLang="pl-PL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Istigniejew</a:t>
                      </a:r>
                      <a:endParaRPr kumimoji="0" lang="pl-PL" altLang="pl-PL" sz="18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32 784 16 37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Szkolenia kandydatów na egzaminatorów 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BB0D8D-7B0A-490D-B497-1E222FC527B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pl-PL" altLang="pl-PL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F2DA15B-7E6C-45CF-BFC6-98CDBA0AA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684359"/>
              </p:ext>
            </p:extLst>
          </p:nvPr>
        </p:nvGraphicFramePr>
        <p:xfrm>
          <a:off x="521955" y="2395275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2105E48-0EED-4A72-A405-7CFFCAC73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990503"/>
              </p:ext>
            </p:extLst>
          </p:nvPr>
        </p:nvGraphicFramePr>
        <p:xfrm>
          <a:off x="521955" y="2357956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2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74099" y="3834029"/>
            <a:ext cx="8228376" cy="2063851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2019</a:t>
            </a: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</a:t>
            </a:r>
            <a:r>
              <a:rPr lang="pl-PL" altLang="pl-PL" sz="2000" b="1" dirty="0">
                <a:latin typeface="+mn-lt"/>
              </a:rPr>
              <a:t>Termin główny: 	     </a:t>
            </a:r>
            <a:r>
              <a:rPr lang="pl-PL" alt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10 - 15 stycznia</a:t>
            </a:r>
            <a:r>
              <a:rPr 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 2024 r.</a:t>
            </a:r>
            <a:r>
              <a:rPr lang="pl-PL" sz="2000" dirty="0"/>
              <a:t>	</a:t>
            </a: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/>
            </a:r>
            <a:br>
              <a:rPr lang="pl-PL" altLang="pl-PL" sz="2000" dirty="0">
                <a:latin typeface="+mn-lt"/>
                <a:cs typeface="Calibri" panose="020F0502020204030204" pitchFamily="34" charset="0"/>
              </a:rPr>
            </a:b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			</a:t>
            </a:r>
            <a:r>
              <a:rPr lang="pl-PL" altLang="pl-PL" sz="2000" b="1" dirty="0">
                <a:latin typeface="+mn-lt"/>
              </a:rPr>
              <a:t>Termin dodatkowy:        </a:t>
            </a:r>
            <a:r>
              <a:rPr lang="pl-PL" alt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29 </a:t>
            </a:r>
            <a:r>
              <a:rPr lang="pl-PL" alt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stycznia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2024 r.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74099" y="1666873"/>
            <a:ext cx="8228376" cy="1762127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2012 i 2017</a:t>
            </a:r>
            <a:endParaRPr lang="pl-PL" altLang="pl-PL" sz="2000" b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2000" b="1" dirty="0">
                <a:latin typeface="+mn-lt"/>
                <a:cs typeface="Calibri" panose="020F0502020204030204" pitchFamily="34" charset="0"/>
              </a:rPr>
              <a:t>				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10 stycznia 2024 r.	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41976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66750"/>
            <a:ext cx="7886700" cy="460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GODZINY ROZPOCZĘCIA EGZAMINÓW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413" y="1387221"/>
            <a:ext cx="7886700" cy="2349420"/>
          </a:xfrm>
        </p:spPr>
        <p:txBody>
          <a:bodyPr rtlCol="0">
            <a:noAutofit/>
          </a:bodyPr>
          <a:lstStyle/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2012 ustalono dla każdej kwalifikacji:</a:t>
            </a:r>
          </a:p>
          <a:p>
            <a:pPr marL="625475" lvl="1" indent="-173038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jedną godzinę egzaminu – egzamin tylko z wykorzystaniem arkuszy i kart odpowiedzi</a:t>
            </a: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800" b="1" dirty="0">
              <a:latin typeface="+mn-lt"/>
              <a:cs typeface="Calibri" panose="020F0502020204030204" pitchFamily="34" charset="0"/>
            </a:endParaRP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2017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jedną godzinę rozpoczęcia egzaminu – egzamin z wykorzystaniem arkuszy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i kart odpowiedzi</a:t>
            </a:r>
          </a:p>
          <a:p>
            <a:pPr marL="623888" lvl="1" indent="-193675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dwie godziny rozpoczęcia egzaminu – egzamin w formie elektronicznej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372B2F-E809-4A24-9693-32E91478072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60184" y="4089487"/>
            <a:ext cx="7886700" cy="147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2019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sześć godzin przeprowadzenia egzaminu z przesunięciem co 30 minut – egzamin tylko w formie elektronicznej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egzamin w danej sali powinien być zaplanowany nie częściej niż co 2 godziny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71085"/>
              </p:ext>
            </p:extLst>
          </p:nvPr>
        </p:nvGraphicFramePr>
        <p:xfrm>
          <a:off x="780399" y="5614841"/>
          <a:ext cx="7646270" cy="956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386537">
                <a:tc gridSpan="2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Możliwe do wyboru godziny rozpoczęcia części pisemnej egzaminu w jednej sali egzaminacyjnej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63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8:00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8:30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19:00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19:30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C467086-65C2-4606-9F08-7AB01DBADCB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38219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theme/theme1.xml><?xml version="1.0" encoding="utf-8"?>
<a:theme xmlns:a="http://schemas.openxmlformats.org/drawingml/2006/main" name="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2.xml><?xml version="1.0" encoding="utf-8"?>
<a:theme xmlns:a="http://schemas.openxmlformats.org/drawingml/2006/main" name="1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3.xml><?xml version="1.0" encoding="utf-8"?>
<a:theme xmlns:a="http://schemas.openxmlformats.org/drawingml/2006/main" name="2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3033</Words>
  <Application>Microsoft Office PowerPoint</Application>
  <PresentationFormat>Pokaz na ekranie (4:3)</PresentationFormat>
  <Paragraphs>692</Paragraphs>
  <Slides>67</Slides>
  <Notes>67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67</vt:i4>
      </vt:variant>
    </vt:vector>
  </HeadingPairs>
  <TitlesOfParts>
    <vt:vector size="80" baseType="lpstr">
      <vt:lpstr>Arial</vt:lpstr>
      <vt:lpstr>Arial Narrow</vt:lpstr>
      <vt:lpstr>Calibri</vt:lpstr>
      <vt:lpstr>Segoe UI</vt:lpstr>
      <vt:lpstr>Segoe UI Semibold</vt:lpstr>
      <vt:lpstr>Segoe UI Semilight</vt:lpstr>
      <vt:lpstr>Source Sans Pro Light</vt:lpstr>
      <vt:lpstr>Times New Roman</vt:lpstr>
      <vt:lpstr>Wingdings</vt:lpstr>
      <vt:lpstr>Wingdings 2</vt:lpstr>
      <vt:lpstr>OfficeLight</vt:lpstr>
      <vt:lpstr>1_OfficeLight</vt:lpstr>
      <vt:lpstr>2_OfficeLight</vt:lpstr>
      <vt:lpstr>ORGANIZACJA   EGZAMINU POTWIERDZAJĄCEGO KWALIFIKACJE W ZAWODZIE  EGZAMINU ZAWODOWEGO</vt:lpstr>
      <vt:lpstr>PLAN SZKOLENIA</vt:lpstr>
      <vt:lpstr>Prezentacja programu PowerPoint</vt:lpstr>
      <vt:lpstr>EGZAMIN JEST PRZEPROWADZANY DLA </vt:lpstr>
      <vt:lpstr> </vt:lpstr>
      <vt:lpstr> STRUKTURA  EGZAMINU </vt:lpstr>
      <vt:lpstr>Prezentacja programu PowerPoint</vt:lpstr>
      <vt:lpstr>TERMINY EGZAMINÓW</vt:lpstr>
      <vt:lpstr>GODZINY ROZPOCZĘCIA EGZAMINÓW</vt:lpstr>
      <vt:lpstr>ZADANIA  PRZEWODNICZĄCEGO ZESPOŁU EGZAMINACYJNEGO</vt:lpstr>
      <vt:lpstr>PZE – JEDEN MIESIĄC PRZED TERMINEM EGZAMINU</vt:lpstr>
      <vt:lpstr>PRZEBIEG EGZAMINU (z wykorzystaniem arkuszy egzaminacyjnych)</vt:lpstr>
      <vt:lpstr>PRZEBIEG EGZAMINU (elektroniczny)</vt:lpstr>
      <vt:lpstr>PRZEBIEG EGZAMINU</vt:lpstr>
      <vt:lpstr>PRZEBIEG EGZAMINU (z wykorzystaniem arkuszy egzaminacyjnych)</vt:lpstr>
      <vt:lpstr>PRZEBIEG EGZAMINU (elektroniczny)</vt:lpstr>
      <vt:lpstr>EGZAMIN W FORMIE ELEKTRONICZNEJ </vt:lpstr>
      <vt:lpstr>Prezentacja programu PowerPoint</vt:lpstr>
      <vt:lpstr>TERMINY EGZAMINÓW</vt:lpstr>
      <vt:lpstr>FORMY EGZAMINÓW</vt:lpstr>
      <vt:lpstr>Prezentacja programu PowerPoint</vt:lpstr>
      <vt:lpstr>JEDEN MIESIĄC PRZED TERMINEM EGZAMINU PZE</vt:lpstr>
      <vt:lpstr>PRZEBIEG EGZAMINU</vt:lpstr>
      <vt:lpstr>PRZEBIEG EGZAMINU</vt:lpstr>
      <vt:lpstr>PRZEBIEG EGZAMINU</vt:lpstr>
      <vt:lpstr>Prezentacja programu PowerPoint</vt:lpstr>
      <vt:lpstr>OBSŁUGA SIOEPKZ </vt:lpstr>
      <vt:lpstr>OBSŁUGA SIOEPKZ </vt:lpstr>
      <vt:lpstr>OBSŁUGA SIOEPKZ </vt:lpstr>
      <vt:lpstr>OBSŁUGA SIOEPKZ </vt:lpstr>
      <vt:lpstr>OBSŁUGA SIOEPKZ </vt:lpstr>
      <vt:lpstr>OBSŁUGA SIOEPKZ </vt:lpstr>
      <vt:lpstr>OBSŁUGA SIOEPKZ </vt:lpstr>
      <vt:lpstr>OBSŁUGA SIOEPKZ</vt:lpstr>
      <vt:lpstr> ZGŁASZANIE KWALIFIKACYJNYCH KURSÓW ZAWODOWYCH   </vt:lpstr>
      <vt:lpstr>OBSŁUGA SIOEPKZ</vt:lpstr>
      <vt:lpstr>OBSŁUGA SIOEPKZ</vt:lpstr>
      <vt:lpstr>OBSŁUGA SIOEPKZ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UWAGI DLA EGZAMINATORÓW (WYPEŁNIANIE RACHUNKU DO UMOWY)</vt:lpstr>
      <vt:lpstr> UWAGI DLA EGZAMINATORÓW (WYPEŁNIANIE RACHUNKU DO UMOWY)</vt:lpstr>
      <vt:lpstr> UWAGI DLA ASYSTENTÓW TECHNICZNYCH (WYPEŁNIANIE RACHUNKU DO UMOWY)</vt:lpstr>
      <vt:lpstr> UWAGI DLA ASYSTENTÓW TECHNICZNYCH (WYPEŁNIANIE RACHUNKU DO UMOWY)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NOTA KSIĘGOWA</vt:lpstr>
      <vt:lpstr> NOTA KSIĘGOWA</vt:lpstr>
      <vt:lpstr> NOTA KSIĘGOWA</vt:lpstr>
      <vt:lpstr> NOTA KSIĘGOWA</vt:lpstr>
      <vt:lpstr> NOTA KSIĘGOWA</vt:lpstr>
      <vt:lpstr>DANE KONTAKTOWE WEZ</vt:lpstr>
      <vt:lpstr>DANE KONTAKTOWE WEZ</vt:lpstr>
      <vt:lpstr>DANE KONTAKTOWE WOA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2016-05-01T11:59:23Z</dcterms:created>
  <dcterms:modified xsi:type="dcterms:W3CDTF">2023-12-27T10:50:51Z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TC027879739991</vt:lpwstr>
  </property>
</Properties>
</file>