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7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8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38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39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40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41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61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62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63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0" r:id="rId1"/>
    <p:sldMasterId id="2147483886" r:id="rId2"/>
    <p:sldMasterId id="2147483896" r:id="rId3"/>
  </p:sldMasterIdLst>
  <p:notesMasterIdLst>
    <p:notesMasterId r:id="rId71"/>
  </p:notesMasterIdLst>
  <p:handoutMasterIdLst>
    <p:handoutMasterId r:id="rId72"/>
  </p:handoutMasterIdLst>
  <p:sldIdLst>
    <p:sldId id="387" r:id="rId4"/>
    <p:sldId id="268" r:id="rId5"/>
    <p:sldId id="270" r:id="rId6"/>
    <p:sldId id="342" r:id="rId7"/>
    <p:sldId id="373" r:id="rId8"/>
    <p:sldId id="305" r:id="rId9"/>
    <p:sldId id="487" r:id="rId10"/>
    <p:sldId id="501" r:id="rId11"/>
    <p:sldId id="474" r:id="rId12"/>
    <p:sldId id="343" r:id="rId13"/>
    <p:sldId id="347" r:id="rId14"/>
    <p:sldId id="492" r:id="rId15"/>
    <p:sldId id="358" r:id="rId16"/>
    <p:sldId id="496" r:id="rId17"/>
    <p:sldId id="359" r:id="rId18"/>
    <p:sldId id="437" r:id="rId19"/>
    <p:sldId id="497" r:id="rId20"/>
    <p:sldId id="489" r:id="rId21"/>
    <p:sldId id="483" r:id="rId22"/>
    <p:sldId id="345" r:id="rId23"/>
    <p:sldId id="494" r:id="rId24"/>
    <p:sldId id="351" r:id="rId25"/>
    <p:sldId id="369" r:id="rId26"/>
    <p:sldId id="370" r:id="rId27"/>
    <p:sldId id="368" r:id="rId28"/>
    <p:sldId id="442" r:id="rId29"/>
    <p:sldId id="443" r:id="rId30"/>
    <p:sldId id="463" r:id="rId31"/>
    <p:sldId id="481" r:id="rId32"/>
    <p:sldId id="482" r:id="rId33"/>
    <p:sldId id="510" r:id="rId34"/>
    <p:sldId id="508" r:id="rId35"/>
    <p:sldId id="488" r:id="rId36"/>
    <p:sldId id="436" r:id="rId37"/>
    <p:sldId id="495" r:id="rId38"/>
    <p:sldId id="480" r:id="rId39"/>
    <p:sldId id="402" r:id="rId40"/>
    <p:sldId id="438" r:id="rId41"/>
    <p:sldId id="379" r:id="rId42"/>
    <p:sldId id="395" r:id="rId43"/>
    <p:sldId id="416" r:id="rId44"/>
    <p:sldId id="454" r:id="rId45"/>
    <p:sldId id="455" r:id="rId46"/>
    <p:sldId id="460" r:id="rId47"/>
    <p:sldId id="504" r:id="rId48"/>
    <p:sldId id="424" r:id="rId49"/>
    <p:sldId id="513" r:id="rId50"/>
    <p:sldId id="500" r:id="rId51"/>
    <p:sldId id="512" r:id="rId52"/>
    <p:sldId id="427" r:id="rId53"/>
    <p:sldId id="468" r:id="rId54"/>
    <p:sldId id="469" r:id="rId55"/>
    <p:sldId id="470" r:id="rId56"/>
    <p:sldId id="433" r:id="rId57"/>
    <p:sldId id="476" r:id="rId58"/>
    <p:sldId id="477" r:id="rId59"/>
    <p:sldId id="478" r:id="rId60"/>
    <p:sldId id="479" r:id="rId61"/>
    <p:sldId id="334" r:id="rId62"/>
    <p:sldId id="515" r:id="rId63"/>
    <p:sldId id="506" r:id="rId64"/>
    <p:sldId id="507" r:id="rId65"/>
    <p:sldId id="514" r:id="rId66"/>
    <p:sldId id="340" r:id="rId67"/>
    <p:sldId id="493" r:id="rId68"/>
    <p:sldId id="339" r:id="rId69"/>
    <p:sldId id="380" r:id="rId70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Sekcja domyślna" id="{18961FD8-CEF8-48F7-84D3-EA9EDCD744CC}">
          <p14:sldIdLst>
            <p14:sldId id="387"/>
            <p14:sldId id="268"/>
            <p14:sldId id="270"/>
            <p14:sldId id="342"/>
            <p14:sldId id="373"/>
            <p14:sldId id="305"/>
            <p14:sldId id="487"/>
            <p14:sldId id="501"/>
            <p14:sldId id="474"/>
            <p14:sldId id="343"/>
            <p14:sldId id="347"/>
            <p14:sldId id="492"/>
            <p14:sldId id="358"/>
            <p14:sldId id="496"/>
            <p14:sldId id="359"/>
            <p14:sldId id="437"/>
            <p14:sldId id="497"/>
            <p14:sldId id="489"/>
            <p14:sldId id="483"/>
            <p14:sldId id="345"/>
            <p14:sldId id="494"/>
            <p14:sldId id="351"/>
            <p14:sldId id="369"/>
            <p14:sldId id="370"/>
            <p14:sldId id="368"/>
            <p14:sldId id="442"/>
            <p14:sldId id="443"/>
            <p14:sldId id="463"/>
            <p14:sldId id="481"/>
            <p14:sldId id="482"/>
            <p14:sldId id="510"/>
            <p14:sldId id="508"/>
            <p14:sldId id="488"/>
            <p14:sldId id="436"/>
            <p14:sldId id="495"/>
            <p14:sldId id="480"/>
            <p14:sldId id="402"/>
            <p14:sldId id="438"/>
            <p14:sldId id="379"/>
            <p14:sldId id="395"/>
            <p14:sldId id="416"/>
            <p14:sldId id="454"/>
            <p14:sldId id="455"/>
            <p14:sldId id="460"/>
            <p14:sldId id="504"/>
            <p14:sldId id="424"/>
            <p14:sldId id="513"/>
            <p14:sldId id="500"/>
          </p14:sldIdLst>
        </p14:section>
        <p14:section name="Sekcja bez tytułu" id="{A08EEED9-A5D3-4B8B-BC45-EC4CAA274E30}">
          <p14:sldIdLst>
            <p14:sldId id="512"/>
            <p14:sldId id="427"/>
            <p14:sldId id="468"/>
            <p14:sldId id="469"/>
            <p14:sldId id="470"/>
            <p14:sldId id="433"/>
            <p14:sldId id="476"/>
            <p14:sldId id="477"/>
            <p14:sldId id="478"/>
            <p14:sldId id="479"/>
            <p14:sldId id="334"/>
            <p14:sldId id="515"/>
            <p14:sldId id="506"/>
            <p14:sldId id="507"/>
            <p14:sldId id="514"/>
            <p14:sldId id="340"/>
            <p14:sldId id="493"/>
            <p14:sldId id="339"/>
            <p14:sldId id="3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008000"/>
    <a:srgbClr val="000099"/>
    <a:srgbClr val="0066FF"/>
    <a:srgbClr val="FF9900"/>
    <a:srgbClr val="CCCC00"/>
    <a:srgbClr val="86A5BE"/>
    <a:srgbClr val="81622B"/>
    <a:srgbClr val="66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37E82E-F487-4503-9704-FB9D208D5659}" v="847" dt="2024-04-18T12:07:23.3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88983" autoAdjust="0"/>
  </p:normalViewPr>
  <p:slideViewPr>
    <p:cSldViewPr snapToGrid="0">
      <p:cViewPr varScale="1">
        <p:scale>
          <a:sx n="103" d="100"/>
          <a:sy n="103" d="100"/>
        </p:scale>
        <p:origin x="186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677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27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commentAuthors" Target="commentAuthors.xml"/><Relationship Id="rId78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hyperlink" Target="https://cke.gov.pl/egzamin-zawodowy/system-informatyczny-obslugi-egzaminow-zawodowych-sioepkz/materialy-szkoleniowe-filmy-z-webinarium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B57327-98DC-C541-B05E-585E85D9ED28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FE3B9FFD-19CC-C249-A841-46B559A7C152}">
      <dgm:prSet phldrT="[Tekst]" phldr="0" custT="1"/>
      <dgm:spPr/>
      <dgm:t>
        <a:bodyPr/>
        <a:lstStyle/>
        <a:p>
          <a:endParaRPr lang="pl-PL" sz="2400" b="1" dirty="0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EBAA6E91-EB91-464F-BA1B-7BBE8BCF0859}" type="par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40BECE72-6AAC-E94A-BA85-2274C0986F61}" type="sib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1B0A67C4-6C33-8E46-BB8D-F470DD195436}">
      <dgm:prSet phldrT="[Tekst]" phldr="0" custT="1"/>
      <dgm:spPr/>
      <dgm:t>
        <a:bodyPr anchor="ctr"/>
        <a:lstStyle/>
        <a:p>
          <a:r>
            <a:rPr lang="pl-PL" sz="2400" b="0" dirty="0">
              <a:latin typeface="+mn-lt"/>
              <a:cs typeface="Calibri" panose="020F0502020204030204" pitchFamily="34" charset="0"/>
            </a:rPr>
            <a:t>INFORMACJE OGÓLNE</a:t>
          </a:r>
        </a:p>
      </dgm:t>
    </dgm:pt>
    <dgm:pt modelId="{ECEB5E16-EB7C-2C48-9EB8-647348C4B4C4}" type="par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8A8B3DC-0D45-7943-88A9-50D68101DFD2}" type="sib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3925E8C1-E319-2249-856C-89383A74E679}">
      <dgm:prSet phldrT="[Tekst]" phldr="0" custT="1"/>
      <dgm:spPr/>
      <dgm:t>
        <a:bodyPr anchor="ctr"/>
        <a:lstStyle/>
        <a:p>
          <a:r>
            <a:rPr lang="pl-PL" sz="2400" b="0" dirty="0">
              <a:latin typeface="+mn-lt"/>
              <a:cs typeface="Segoe UI Semibold" panose="020B0702040204020203" pitchFamily="34" charset="0"/>
            </a:rPr>
            <a:t>CZĘŚĆ PISEMNA EGZAMINU</a:t>
          </a:r>
        </a:p>
      </dgm:t>
    </dgm:pt>
    <dgm:pt modelId="{190CAD2B-E8D2-0045-AA40-074B7FEB99A3}" type="parTrans" cxnId="{747799DC-C0F1-384E-99FF-4914AEE2378E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2B4FEA28-523D-B547-9E6C-07D49671DFF6}" type="sibTrans" cxnId="{747799DC-C0F1-384E-99FF-4914AEE2378E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C3266CDE-AF8D-9444-98A9-18CE7A07A8BF}">
      <dgm:prSet phldrT="[Tekst]" phldr="0" custT="1"/>
      <dgm:spPr/>
      <dgm:t>
        <a:bodyPr anchor="ctr"/>
        <a:lstStyle/>
        <a:p>
          <a:r>
            <a:rPr lang="pl-PL" altLang="pl-PL" sz="2400" b="0">
              <a:latin typeface="+mn-lt"/>
            </a:rPr>
            <a:t>CZĘŚĆ PRAKTYCZNA EGZAMINU</a:t>
          </a:r>
          <a:endParaRPr lang="pl-PL" sz="2400" b="0" dirty="0">
            <a:latin typeface="+mn-lt"/>
            <a:cs typeface="Segoe UI Semibold" panose="020B0702040204020203" pitchFamily="34" charset="0"/>
          </a:endParaRPr>
        </a:p>
      </dgm:t>
    </dgm:pt>
    <dgm:pt modelId="{74478EB8-6F4E-3B46-B4CA-856C13A1879C}" type="parTrans" cxnId="{E7ACAA88-43F0-194E-941C-C295EC448A76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28A4F4B3-C233-E74C-876B-CCEC77D20B06}" type="sibTrans" cxnId="{E7ACAA88-43F0-194E-941C-C295EC448A76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9BCC95E1-223E-FB40-AA39-B5A667BD6C40}">
      <dgm:prSet custT="1"/>
      <dgm:spPr/>
      <dgm:t>
        <a:bodyPr anchor="ctr"/>
        <a:lstStyle/>
        <a:p>
          <a:r>
            <a:rPr lang="pl-PL" sz="2400" b="0" dirty="0">
              <a:latin typeface="+mn-lt"/>
              <a:cs typeface="Segoe UI Semibold" panose="020B0702040204020203" pitchFamily="34" charset="0"/>
            </a:rPr>
            <a:t>SERWIS DLA DYREKTORÓW</a:t>
          </a:r>
        </a:p>
      </dgm:t>
    </dgm:pt>
    <dgm:pt modelId="{A617CFFA-7F0F-F441-8309-908A39D426DF}" type="parTrans" cxnId="{E59EF2D7-4FF9-5C46-8AA1-9FF26B61281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F352AE8F-48EC-D141-899D-30FAFCBDA326}" type="sibTrans" cxnId="{E59EF2D7-4FF9-5C46-8AA1-9FF26B61281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A7746198-254D-4A92-88CD-6EE30DAE2475}">
      <dgm:prSet phldrT="[Tekst]" phldr="0" custT="1"/>
      <dgm:spPr/>
      <dgm:t>
        <a:bodyPr anchor="ctr"/>
        <a:lstStyle/>
        <a:p>
          <a:r>
            <a:rPr lang="pl-PL" sz="2400" b="0" dirty="0">
              <a:latin typeface="+mn-lt"/>
              <a:cs typeface="Segoe UI Semibold" panose="020B0702040204020203" pitchFamily="34" charset="0"/>
            </a:rPr>
            <a:t>SYSTEM SIOEZ – FORMUŁA 2017 i 2019</a:t>
          </a:r>
        </a:p>
      </dgm:t>
    </dgm:pt>
    <dgm:pt modelId="{F34E951D-B3BC-47B8-81C9-A90D2F667172}" type="parTrans" cxnId="{55215594-675D-4446-9B74-BB8CF0147719}">
      <dgm:prSet/>
      <dgm:spPr/>
      <dgm:t>
        <a:bodyPr/>
        <a:lstStyle/>
        <a:p>
          <a:endParaRPr lang="pl-PL"/>
        </a:p>
      </dgm:t>
    </dgm:pt>
    <dgm:pt modelId="{1DF3BFCC-96A1-4F38-BD2B-C318CC2FC015}" type="sibTrans" cxnId="{55215594-675D-4446-9B74-BB8CF0147719}">
      <dgm:prSet/>
      <dgm:spPr/>
      <dgm:t>
        <a:bodyPr/>
        <a:lstStyle/>
        <a:p>
          <a:endParaRPr lang="pl-PL"/>
        </a:p>
      </dgm:t>
    </dgm:pt>
    <dgm:pt modelId="{0E7E2F1D-FCD2-4BB2-9175-A1CE0FB512EF}">
      <dgm:prSet custT="1"/>
      <dgm:spPr/>
      <dgm:t>
        <a:bodyPr anchor="ctr"/>
        <a:lstStyle/>
        <a:p>
          <a:r>
            <a:rPr lang="pl-PL" sz="2400" b="0" dirty="0">
              <a:latin typeface="+mn-lt"/>
              <a:cs typeface="Segoe UI Semibold" panose="020B0702040204020203" pitchFamily="34" charset="0"/>
            </a:rPr>
            <a:t>INFORMACJE DODATKOWE</a:t>
          </a:r>
        </a:p>
      </dgm:t>
    </dgm:pt>
    <dgm:pt modelId="{8F46541D-7533-407B-B2D6-E7EEBC026E9A}" type="parTrans" cxnId="{0E6F969D-A488-4B9A-A08F-DB5E4FD7E99F}">
      <dgm:prSet/>
      <dgm:spPr/>
      <dgm:t>
        <a:bodyPr/>
        <a:lstStyle/>
        <a:p>
          <a:endParaRPr lang="pl-PL"/>
        </a:p>
      </dgm:t>
    </dgm:pt>
    <dgm:pt modelId="{FDA11379-27ED-4343-BD62-FFEF25EE17A6}" type="sibTrans" cxnId="{0E6F969D-A488-4B9A-A08F-DB5E4FD7E99F}">
      <dgm:prSet/>
      <dgm:spPr/>
      <dgm:t>
        <a:bodyPr/>
        <a:lstStyle/>
        <a:p>
          <a:endParaRPr lang="pl-PL"/>
        </a:p>
      </dgm:t>
    </dgm:pt>
    <dgm:pt modelId="{B62C2777-4521-AE49-8D57-C1EDF7E0A554}" type="pres">
      <dgm:prSet presAssocID="{52B57327-98DC-C541-B05E-585E85D9ED2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721EEA0E-4130-DD4E-81F4-6851F072AE69}" type="pres">
      <dgm:prSet presAssocID="{FE3B9FFD-19CC-C249-A841-46B559A7C152}" presName="thickLine" presStyleLbl="alignNode1" presStyleIdx="0" presStyleCnt="1"/>
      <dgm:spPr/>
    </dgm:pt>
    <dgm:pt modelId="{DF465098-A5B8-2B42-8AFD-A0F69440E483}" type="pres">
      <dgm:prSet presAssocID="{FE3B9FFD-19CC-C249-A841-46B559A7C152}" presName="horz1" presStyleCnt="0"/>
      <dgm:spPr/>
    </dgm:pt>
    <dgm:pt modelId="{BA0F9552-9BC0-474B-83AE-3F551F69A013}" type="pres">
      <dgm:prSet presAssocID="{FE3B9FFD-19CC-C249-A841-46B559A7C152}" presName="tx1" presStyleLbl="revTx" presStyleIdx="0" presStyleCnt="7" custScaleX="4773"/>
      <dgm:spPr/>
      <dgm:t>
        <a:bodyPr/>
        <a:lstStyle/>
        <a:p>
          <a:endParaRPr lang="pl-PL"/>
        </a:p>
      </dgm:t>
    </dgm:pt>
    <dgm:pt modelId="{8E5C6B24-2BD8-5E40-9C0D-C37FB4E4ABA6}" type="pres">
      <dgm:prSet presAssocID="{FE3B9FFD-19CC-C249-A841-46B559A7C152}" presName="vert1" presStyleCnt="0"/>
      <dgm:spPr/>
    </dgm:pt>
    <dgm:pt modelId="{FD2353B5-9333-2F42-B81F-F748C9244D74}" type="pres">
      <dgm:prSet presAssocID="{1B0A67C4-6C33-8E46-BB8D-F470DD195436}" presName="vertSpace2a" presStyleCnt="0"/>
      <dgm:spPr/>
    </dgm:pt>
    <dgm:pt modelId="{7EB14D00-CC2A-974B-848F-31D29931AB43}" type="pres">
      <dgm:prSet presAssocID="{1B0A67C4-6C33-8E46-BB8D-F470DD195436}" presName="horz2" presStyleCnt="0"/>
      <dgm:spPr/>
    </dgm:pt>
    <dgm:pt modelId="{B25F5EC6-BDB4-1849-B9E2-366AF9C9199B}" type="pres">
      <dgm:prSet presAssocID="{1B0A67C4-6C33-8E46-BB8D-F470DD195436}" presName="horzSpace2" presStyleCnt="0"/>
      <dgm:spPr/>
    </dgm:pt>
    <dgm:pt modelId="{EBC72F4D-BC69-B040-83C0-ABF0176C335D}" type="pres">
      <dgm:prSet presAssocID="{1B0A67C4-6C33-8E46-BB8D-F470DD195436}" presName="tx2" presStyleLbl="revTx" presStyleIdx="1" presStyleCnt="7" custScaleX="123974"/>
      <dgm:spPr/>
      <dgm:t>
        <a:bodyPr/>
        <a:lstStyle/>
        <a:p>
          <a:endParaRPr lang="pl-PL"/>
        </a:p>
      </dgm:t>
    </dgm:pt>
    <dgm:pt modelId="{26EA4739-2724-2E44-ACB6-9A4EE291AE5F}" type="pres">
      <dgm:prSet presAssocID="{1B0A67C4-6C33-8E46-BB8D-F470DD195436}" presName="vert2" presStyleCnt="0"/>
      <dgm:spPr/>
    </dgm:pt>
    <dgm:pt modelId="{CCC289EC-620B-6C48-8EF6-4744910DE1BD}" type="pres">
      <dgm:prSet presAssocID="{1B0A67C4-6C33-8E46-BB8D-F470DD195436}" presName="thinLine2b" presStyleLbl="callout" presStyleIdx="0" presStyleCnt="6" custSzY="45720" custScaleX="125000"/>
      <dgm:spPr/>
    </dgm:pt>
    <dgm:pt modelId="{7F6E0EA2-130D-714A-8228-9FAF948CD005}" type="pres">
      <dgm:prSet presAssocID="{1B0A67C4-6C33-8E46-BB8D-F470DD195436}" presName="vertSpace2b" presStyleCnt="0"/>
      <dgm:spPr/>
    </dgm:pt>
    <dgm:pt modelId="{7495D53B-9DF5-BF45-8635-53BC2BD218F0}" type="pres">
      <dgm:prSet presAssocID="{3925E8C1-E319-2249-856C-89383A74E679}" presName="horz2" presStyleCnt="0"/>
      <dgm:spPr/>
    </dgm:pt>
    <dgm:pt modelId="{4A1B96C9-6878-664B-8E0D-4B3A9C49A726}" type="pres">
      <dgm:prSet presAssocID="{3925E8C1-E319-2249-856C-89383A74E679}" presName="horzSpace2" presStyleCnt="0"/>
      <dgm:spPr/>
    </dgm:pt>
    <dgm:pt modelId="{FDCB7181-755F-404D-B8BB-910322C8E9D1}" type="pres">
      <dgm:prSet presAssocID="{3925E8C1-E319-2249-856C-89383A74E679}" presName="tx2" presStyleLbl="revTx" presStyleIdx="2" presStyleCnt="7" custScaleX="123974"/>
      <dgm:spPr/>
      <dgm:t>
        <a:bodyPr/>
        <a:lstStyle/>
        <a:p>
          <a:endParaRPr lang="pl-PL"/>
        </a:p>
      </dgm:t>
    </dgm:pt>
    <dgm:pt modelId="{BD41039D-1238-8940-BE21-AAABCC523B72}" type="pres">
      <dgm:prSet presAssocID="{3925E8C1-E319-2249-856C-89383A74E679}" presName="vert2" presStyleCnt="0"/>
      <dgm:spPr/>
    </dgm:pt>
    <dgm:pt modelId="{DB33F57C-4DAB-0E4A-8B5B-6D9D99F865BF}" type="pres">
      <dgm:prSet presAssocID="{3925E8C1-E319-2249-856C-89383A74E679}" presName="thinLine2b" presStyleLbl="callout" presStyleIdx="1" presStyleCnt="6" custSzY="45720" custScaleX="125000"/>
      <dgm:spPr/>
    </dgm:pt>
    <dgm:pt modelId="{8828F206-A765-4041-A72B-12CC11E099AC}" type="pres">
      <dgm:prSet presAssocID="{3925E8C1-E319-2249-856C-89383A74E679}" presName="vertSpace2b" presStyleCnt="0"/>
      <dgm:spPr/>
    </dgm:pt>
    <dgm:pt modelId="{22069C23-2415-7849-8356-81B7A63D034F}" type="pres">
      <dgm:prSet presAssocID="{C3266CDE-AF8D-9444-98A9-18CE7A07A8BF}" presName="horz2" presStyleCnt="0"/>
      <dgm:spPr/>
    </dgm:pt>
    <dgm:pt modelId="{52C86098-27F9-A948-9C41-2143CA2C8C31}" type="pres">
      <dgm:prSet presAssocID="{C3266CDE-AF8D-9444-98A9-18CE7A07A8BF}" presName="horzSpace2" presStyleCnt="0"/>
      <dgm:spPr/>
    </dgm:pt>
    <dgm:pt modelId="{B849D9A5-C7EA-EF40-B1A3-25E0753652BD}" type="pres">
      <dgm:prSet presAssocID="{C3266CDE-AF8D-9444-98A9-18CE7A07A8BF}" presName="tx2" presStyleLbl="revTx" presStyleIdx="3" presStyleCnt="7" custScaleX="123974"/>
      <dgm:spPr/>
      <dgm:t>
        <a:bodyPr/>
        <a:lstStyle/>
        <a:p>
          <a:endParaRPr lang="pl-PL"/>
        </a:p>
      </dgm:t>
    </dgm:pt>
    <dgm:pt modelId="{FFF6EA20-1C9A-D442-8BCC-EDA923861CEC}" type="pres">
      <dgm:prSet presAssocID="{C3266CDE-AF8D-9444-98A9-18CE7A07A8BF}" presName="vert2" presStyleCnt="0"/>
      <dgm:spPr/>
    </dgm:pt>
    <dgm:pt modelId="{A34DD7AE-ED1D-EA4E-AF94-CB969D1B9471}" type="pres">
      <dgm:prSet presAssocID="{C3266CDE-AF8D-9444-98A9-18CE7A07A8BF}" presName="thinLine2b" presStyleLbl="callout" presStyleIdx="2" presStyleCnt="6" custSzY="45720" custScaleX="125000"/>
      <dgm:spPr/>
    </dgm:pt>
    <dgm:pt modelId="{54C0F2C7-B617-EF4B-9389-CC80029123C2}" type="pres">
      <dgm:prSet presAssocID="{C3266CDE-AF8D-9444-98A9-18CE7A07A8BF}" presName="vertSpace2b" presStyleCnt="0"/>
      <dgm:spPr/>
    </dgm:pt>
    <dgm:pt modelId="{592DAA95-71EA-4A4F-9623-B4253A2CF4C7}" type="pres">
      <dgm:prSet presAssocID="{A7746198-254D-4A92-88CD-6EE30DAE2475}" presName="horz2" presStyleCnt="0"/>
      <dgm:spPr/>
    </dgm:pt>
    <dgm:pt modelId="{A3535DC0-6982-436D-827A-14E984830746}" type="pres">
      <dgm:prSet presAssocID="{A7746198-254D-4A92-88CD-6EE30DAE2475}" presName="horzSpace2" presStyleCnt="0"/>
      <dgm:spPr/>
    </dgm:pt>
    <dgm:pt modelId="{C9D6644A-50E1-4015-8A2D-22BF3E9A7315}" type="pres">
      <dgm:prSet presAssocID="{A7746198-254D-4A92-88CD-6EE30DAE2475}" presName="tx2" presStyleLbl="revTx" presStyleIdx="4" presStyleCnt="7"/>
      <dgm:spPr/>
      <dgm:t>
        <a:bodyPr/>
        <a:lstStyle/>
        <a:p>
          <a:endParaRPr lang="pl-PL"/>
        </a:p>
      </dgm:t>
    </dgm:pt>
    <dgm:pt modelId="{A0E1C670-E8DF-44FD-ADA9-81879441914B}" type="pres">
      <dgm:prSet presAssocID="{A7746198-254D-4A92-88CD-6EE30DAE2475}" presName="vert2" presStyleCnt="0"/>
      <dgm:spPr/>
    </dgm:pt>
    <dgm:pt modelId="{7CD91431-35EB-4033-BA7A-CABE760D2FDE}" type="pres">
      <dgm:prSet presAssocID="{A7746198-254D-4A92-88CD-6EE30DAE2475}" presName="thinLine2b" presStyleLbl="callout" presStyleIdx="3" presStyleCnt="6" custSzY="45720" custScaleX="124600"/>
      <dgm:spPr/>
    </dgm:pt>
    <dgm:pt modelId="{E1C462D1-8C33-4274-B182-95521EBF529D}" type="pres">
      <dgm:prSet presAssocID="{A7746198-254D-4A92-88CD-6EE30DAE2475}" presName="vertSpace2b" presStyleCnt="0"/>
      <dgm:spPr/>
    </dgm:pt>
    <dgm:pt modelId="{78FAD66E-B263-7B43-94EF-5BE170B79D8E}" type="pres">
      <dgm:prSet presAssocID="{9BCC95E1-223E-FB40-AA39-B5A667BD6C40}" presName="horz2" presStyleCnt="0"/>
      <dgm:spPr/>
    </dgm:pt>
    <dgm:pt modelId="{B909FB04-86F9-F045-B34F-21D733A7B3C2}" type="pres">
      <dgm:prSet presAssocID="{9BCC95E1-223E-FB40-AA39-B5A667BD6C40}" presName="horzSpace2" presStyleCnt="0"/>
      <dgm:spPr/>
    </dgm:pt>
    <dgm:pt modelId="{BFBEC93C-E1C3-AB43-8E94-0B7C4051F9F6}" type="pres">
      <dgm:prSet presAssocID="{9BCC95E1-223E-FB40-AA39-B5A667BD6C40}" presName="tx2" presStyleLbl="revTx" presStyleIdx="5" presStyleCnt="7" custScaleX="123974"/>
      <dgm:spPr/>
      <dgm:t>
        <a:bodyPr/>
        <a:lstStyle/>
        <a:p>
          <a:endParaRPr lang="pl-PL"/>
        </a:p>
      </dgm:t>
    </dgm:pt>
    <dgm:pt modelId="{A5F1E0FB-B76A-D948-A30B-15D05928BF0D}" type="pres">
      <dgm:prSet presAssocID="{9BCC95E1-223E-FB40-AA39-B5A667BD6C40}" presName="vert2" presStyleCnt="0"/>
      <dgm:spPr/>
    </dgm:pt>
    <dgm:pt modelId="{8BF7A43D-0A2C-3740-B197-C3E2E791CE7B}" type="pres">
      <dgm:prSet presAssocID="{9BCC95E1-223E-FB40-AA39-B5A667BD6C40}" presName="thinLine2b" presStyleLbl="callout" presStyleIdx="4" presStyleCnt="6" custSzY="45720" custScaleX="125000"/>
      <dgm:spPr/>
    </dgm:pt>
    <dgm:pt modelId="{FC901202-69A1-AD4C-9EAD-3FABB11E1C44}" type="pres">
      <dgm:prSet presAssocID="{9BCC95E1-223E-FB40-AA39-B5A667BD6C40}" presName="vertSpace2b" presStyleCnt="0"/>
      <dgm:spPr/>
    </dgm:pt>
    <dgm:pt modelId="{2762F123-9039-4C20-91B4-ED5C66F2D007}" type="pres">
      <dgm:prSet presAssocID="{0E7E2F1D-FCD2-4BB2-9175-A1CE0FB512EF}" presName="horz2" presStyleCnt="0"/>
      <dgm:spPr/>
    </dgm:pt>
    <dgm:pt modelId="{37E8B2E6-52CD-4F9D-A7F8-9A810FBB9DF8}" type="pres">
      <dgm:prSet presAssocID="{0E7E2F1D-FCD2-4BB2-9175-A1CE0FB512EF}" presName="horzSpace2" presStyleCnt="0"/>
      <dgm:spPr/>
    </dgm:pt>
    <dgm:pt modelId="{2F49B303-DD93-4078-A0F1-D6EBC1A3A3AE}" type="pres">
      <dgm:prSet presAssocID="{0E7E2F1D-FCD2-4BB2-9175-A1CE0FB512EF}" presName="tx2" presStyleLbl="revTx" presStyleIdx="6" presStyleCnt="7" custScaleX="128645"/>
      <dgm:spPr/>
      <dgm:t>
        <a:bodyPr/>
        <a:lstStyle/>
        <a:p>
          <a:endParaRPr lang="pl-PL"/>
        </a:p>
      </dgm:t>
    </dgm:pt>
    <dgm:pt modelId="{15E91034-9D3A-4E18-94D9-3784C4ED89E1}" type="pres">
      <dgm:prSet presAssocID="{0E7E2F1D-FCD2-4BB2-9175-A1CE0FB512EF}" presName="vert2" presStyleCnt="0"/>
      <dgm:spPr/>
    </dgm:pt>
    <dgm:pt modelId="{A2BE520D-60F5-4B0B-A1FF-7CF9A566C83D}" type="pres">
      <dgm:prSet presAssocID="{0E7E2F1D-FCD2-4BB2-9175-A1CE0FB512EF}" presName="thinLine2b" presStyleLbl="callout" presStyleIdx="5" presStyleCnt="6" custSzY="45720" custScaleX="129424"/>
      <dgm:spPr/>
    </dgm:pt>
    <dgm:pt modelId="{36E6924E-B4FD-47BA-918E-D1FDCDCE52D1}" type="pres">
      <dgm:prSet presAssocID="{0E7E2F1D-FCD2-4BB2-9175-A1CE0FB512EF}" presName="vertSpace2b" presStyleCnt="0"/>
      <dgm:spPr/>
    </dgm:pt>
  </dgm:ptLst>
  <dgm:cxnLst>
    <dgm:cxn modelId="{EA195679-D643-4074-B39C-5582B9EC6E21}" type="presOf" srcId="{FE3B9FFD-19CC-C249-A841-46B559A7C152}" destId="{BA0F9552-9BC0-474B-83AE-3F551F69A013}" srcOrd="0" destOrd="0" presId="urn:microsoft.com/office/officeart/2008/layout/LinedList"/>
    <dgm:cxn modelId="{03639054-7526-4BC7-854B-3D22714E36EA}" type="presOf" srcId="{3925E8C1-E319-2249-856C-89383A74E679}" destId="{FDCB7181-755F-404D-B8BB-910322C8E9D1}" srcOrd="0" destOrd="0" presId="urn:microsoft.com/office/officeart/2008/layout/LinedList"/>
    <dgm:cxn modelId="{F1E6382D-B861-46A8-923C-12337984EED8}" type="presOf" srcId="{0E7E2F1D-FCD2-4BB2-9175-A1CE0FB512EF}" destId="{2F49B303-DD93-4078-A0F1-D6EBC1A3A3AE}" srcOrd="0" destOrd="0" presId="urn:microsoft.com/office/officeart/2008/layout/LinedList"/>
    <dgm:cxn modelId="{9A24D964-FD5E-4E0D-A47A-BF67492C344C}" type="presOf" srcId="{A7746198-254D-4A92-88CD-6EE30DAE2475}" destId="{C9D6644A-50E1-4015-8A2D-22BF3E9A7315}" srcOrd="0" destOrd="0" presId="urn:microsoft.com/office/officeart/2008/layout/LinedList"/>
    <dgm:cxn modelId="{0E6F969D-A488-4B9A-A08F-DB5E4FD7E99F}" srcId="{FE3B9FFD-19CC-C249-A841-46B559A7C152}" destId="{0E7E2F1D-FCD2-4BB2-9175-A1CE0FB512EF}" srcOrd="5" destOrd="0" parTransId="{8F46541D-7533-407B-B2D6-E7EEBC026E9A}" sibTransId="{FDA11379-27ED-4343-BD62-FFEF25EE17A6}"/>
    <dgm:cxn modelId="{E59EF2D7-4FF9-5C46-8AA1-9FF26B61281A}" srcId="{FE3B9FFD-19CC-C249-A841-46B559A7C152}" destId="{9BCC95E1-223E-FB40-AA39-B5A667BD6C40}" srcOrd="4" destOrd="0" parTransId="{A617CFFA-7F0F-F441-8309-908A39D426DF}" sibTransId="{F352AE8F-48EC-D141-899D-30FAFCBDA326}"/>
    <dgm:cxn modelId="{55215594-675D-4446-9B74-BB8CF0147719}" srcId="{FE3B9FFD-19CC-C249-A841-46B559A7C152}" destId="{A7746198-254D-4A92-88CD-6EE30DAE2475}" srcOrd="3" destOrd="0" parTransId="{F34E951D-B3BC-47B8-81C9-A90D2F667172}" sibTransId="{1DF3BFCC-96A1-4F38-BD2B-C318CC2FC015}"/>
    <dgm:cxn modelId="{265BAC1A-6EB6-7845-9222-BA8E7EA6A4BA}" srcId="{FE3B9FFD-19CC-C249-A841-46B559A7C152}" destId="{1B0A67C4-6C33-8E46-BB8D-F470DD195436}" srcOrd="0" destOrd="0" parTransId="{ECEB5E16-EB7C-2C48-9EB8-647348C4B4C4}" sibTransId="{B8A8B3DC-0D45-7943-88A9-50D68101DFD2}"/>
    <dgm:cxn modelId="{00D997C9-5791-4CCA-B902-BCC4760360F5}" type="presOf" srcId="{52B57327-98DC-C541-B05E-585E85D9ED28}" destId="{B62C2777-4521-AE49-8D57-C1EDF7E0A554}" srcOrd="0" destOrd="0" presId="urn:microsoft.com/office/officeart/2008/layout/LinedList"/>
    <dgm:cxn modelId="{346FA757-2F8D-4198-AF8A-1FA5BE716025}" type="presOf" srcId="{1B0A67C4-6C33-8E46-BB8D-F470DD195436}" destId="{EBC72F4D-BC69-B040-83C0-ABF0176C335D}" srcOrd="0" destOrd="0" presId="urn:microsoft.com/office/officeart/2008/layout/LinedList"/>
    <dgm:cxn modelId="{747799DC-C0F1-384E-99FF-4914AEE2378E}" srcId="{FE3B9FFD-19CC-C249-A841-46B559A7C152}" destId="{3925E8C1-E319-2249-856C-89383A74E679}" srcOrd="1" destOrd="0" parTransId="{190CAD2B-E8D2-0045-AA40-074B7FEB99A3}" sibTransId="{2B4FEA28-523D-B547-9E6C-07D49671DFF6}"/>
    <dgm:cxn modelId="{EF384A97-3EA8-4F25-BD68-41DD4DD1B98C}" type="presOf" srcId="{9BCC95E1-223E-FB40-AA39-B5A667BD6C40}" destId="{BFBEC93C-E1C3-AB43-8E94-0B7C4051F9F6}" srcOrd="0" destOrd="0" presId="urn:microsoft.com/office/officeart/2008/layout/LinedList"/>
    <dgm:cxn modelId="{C60CF660-BB15-8847-AFB0-90A7C07618D3}" srcId="{52B57327-98DC-C541-B05E-585E85D9ED28}" destId="{FE3B9FFD-19CC-C249-A841-46B559A7C152}" srcOrd="0" destOrd="0" parTransId="{EBAA6E91-EB91-464F-BA1B-7BBE8BCF0859}" sibTransId="{40BECE72-6AAC-E94A-BA85-2274C0986F61}"/>
    <dgm:cxn modelId="{723A08AB-F42A-40FB-A71E-D71893E850A7}" type="presOf" srcId="{C3266CDE-AF8D-9444-98A9-18CE7A07A8BF}" destId="{B849D9A5-C7EA-EF40-B1A3-25E0753652BD}" srcOrd="0" destOrd="0" presId="urn:microsoft.com/office/officeart/2008/layout/LinedList"/>
    <dgm:cxn modelId="{E7ACAA88-43F0-194E-941C-C295EC448A76}" srcId="{FE3B9FFD-19CC-C249-A841-46B559A7C152}" destId="{C3266CDE-AF8D-9444-98A9-18CE7A07A8BF}" srcOrd="2" destOrd="0" parTransId="{74478EB8-6F4E-3B46-B4CA-856C13A1879C}" sibTransId="{28A4F4B3-C233-E74C-876B-CCEC77D20B06}"/>
    <dgm:cxn modelId="{2816AA44-2D9D-4A35-B8DF-A719180EE566}" type="presParOf" srcId="{B62C2777-4521-AE49-8D57-C1EDF7E0A554}" destId="{721EEA0E-4130-DD4E-81F4-6851F072AE69}" srcOrd="0" destOrd="0" presId="urn:microsoft.com/office/officeart/2008/layout/LinedList"/>
    <dgm:cxn modelId="{183A6A76-1094-4436-8571-86C9AA10922F}" type="presParOf" srcId="{B62C2777-4521-AE49-8D57-C1EDF7E0A554}" destId="{DF465098-A5B8-2B42-8AFD-A0F69440E483}" srcOrd="1" destOrd="0" presId="urn:microsoft.com/office/officeart/2008/layout/LinedList"/>
    <dgm:cxn modelId="{02475BF2-EBA4-4B03-96FA-A486BB4C90B4}" type="presParOf" srcId="{DF465098-A5B8-2B42-8AFD-A0F69440E483}" destId="{BA0F9552-9BC0-474B-83AE-3F551F69A013}" srcOrd="0" destOrd="0" presId="urn:microsoft.com/office/officeart/2008/layout/LinedList"/>
    <dgm:cxn modelId="{21D7DADE-4EF5-4436-8BF9-1E2D3DCD9690}" type="presParOf" srcId="{DF465098-A5B8-2B42-8AFD-A0F69440E483}" destId="{8E5C6B24-2BD8-5E40-9C0D-C37FB4E4ABA6}" srcOrd="1" destOrd="0" presId="urn:microsoft.com/office/officeart/2008/layout/LinedList"/>
    <dgm:cxn modelId="{FFB5C415-E7F3-4FE5-935C-3C3572BB5BE2}" type="presParOf" srcId="{8E5C6B24-2BD8-5E40-9C0D-C37FB4E4ABA6}" destId="{FD2353B5-9333-2F42-B81F-F748C9244D74}" srcOrd="0" destOrd="0" presId="urn:microsoft.com/office/officeart/2008/layout/LinedList"/>
    <dgm:cxn modelId="{10E6CC8A-2854-4038-B524-D6A506691389}" type="presParOf" srcId="{8E5C6B24-2BD8-5E40-9C0D-C37FB4E4ABA6}" destId="{7EB14D00-CC2A-974B-848F-31D29931AB43}" srcOrd="1" destOrd="0" presId="urn:microsoft.com/office/officeart/2008/layout/LinedList"/>
    <dgm:cxn modelId="{48E75D55-7B56-403E-8006-7B8B3D3ADC46}" type="presParOf" srcId="{7EB14D00-CC2A-974B-848F-31D29931AB43}" destId="{B25F5EC6-BDB4-1849-B9E2-366AF9C9199B}" srcOrd="0" destOrd="0" presId="urn:microsoft.com/office/officeart/2008/layout/LinedList"/>
    <dgm:cxn modelId="{3B88D3E2-661C-4B70-8BC8-3B20E945224E}" type="presParOf" srcId="{7EB14D00-CC2A-974B-848F-31D29931AB43}" destId="{EBC72F4D-BC69-B040-83C0-ABF0176C335D}" srcOrd="1" destOrd="0" presId="urn:microsoft.com/office/officeart/2008/layout/LinedList"/>
    <dgm:cxn modelId="{5DB0CC2A-66DF-428C-BBD9-7925E7030EBC}" type="presParOf" srcId="{7EB14D00-CC2A-974B-848F-31D29931AB43}" destId="{26EA4739-2724-2E44-ACB6-9A4EE291AE5F}" srcOrd="2" destOrd="0" presId="urn:microsoft.com/office/officeart/2008/layout/LinedList"/>
    <dgm:cxn modelId="{D8505339-3FF5-4853-8E2F-FE640C643DEF}" type="presParOf" srcId="{8E5C6B24-2BD8-5E40-9C0D-C37FB4E4ABA6}" destId="{CCC289EC-620B-6C48-8EF6-4744910DE1BD}" srcOrd="2" destOrd="0" presId="urn:microsoft.com/office/officeart/2008/layout/LinedList"/>
    <dgm:cxn modelId="{8E1F49EB-27DF-48D3-9CBC-A6CFA7CE9ADA}" type="presParOf" srcId="{8E5C6B24-2BD8-5E40-9C0D-C37FB4E4ABA6}" destId="{7F6E0EA2-130D-714A-8228-9FAF948CD005}" srcOrd="3" destOrd="0" presId="urn:microsoft.com/office/officeart/2008/layout/LinedList"/>
    <dgm:cxn modelId="{60AAC511-35F6-4407-A815-14D87787D6D2}" type="presParOf" srcId="{8E5C6B24-2BD8-5E40-9C0D-C37FB4E4ABA6}" destId="{7495D53B-9DF5-BF45-8635-53BC2BD218F0}" srcOrd="4" destOrd="0" presId="urn:microsoft.com/office/officeart/2008/layout/LinedList"/>
    <dgm:cxn modelId="{5BC79AE2-E656-4654-986E-DE68BE85F0B8}" type="presParOf" srcId="{7495D53B-9DF5-BF45-8635-53BC2BD218F0}" destId="{4A1B96C9-6878-664B-8E0D-4B3A9C49A726}" srcOrd="0" destOrd="0" presId="urn:microsoft.com/office/officeart/2008/layout/LinedList"/>
    <dgm:cxn modelId="{604082D5-D22D-400A-9C94-B26857DF4E55}" type="presParOf" srcId="{7495D53B-9DF5-BF45-8635-53BC2BD218F0}" destId="{FDCB7181-755F-404D-B8BB-910322C8E9D1}" srcOrd="1" destOrd="0" presId="urn:microsoft.com/office/officeart/2008/layout/LinedList"/>
    <dgm:cxn modelId="{C1593378-6736-471A-9948-7242AB4B2686}" type="presParOf" srcId="{7495D53B-9DF5-BF45-8635-53BC2BD218F0}" destId="{BD41039D-1238-8940-BE21-AAABCC523B72}" srcOrd="2" destOrd="0" presId="urn:microsoft.com/office/officeart/2008/layout/LinedList"/>
    <dgm:cxn modelId="{1B2EDB77-7D5E-4406-8294-58EABD3907CA}" type="presParOf" srcId="{8E5C6B24-2BD8-5E40-9C0D-C37FB4E4ABA6}" destId="{DB33F57C-4DAB-0E4A-8B5B-6D9D99F865BF}" srcOrd="5" destOrd="0" presId="urn:microsoft.com/office/officeart/2008/layout/LinedList"/>
    <dgm:cxn modelId="{DC9B930D-7F93-4AF7-852C-D3CA9829ADB3}" type="presParOf" srcId="{8E5C6B24-2BD8-5E40-9C0D-C37FB4E4ABA6}" destId="{8828F206-A765-4041-A72B-12CC11E099AC}" srcOrd="6" destOrd="0" presId="urn:microsoft.com/office/officeart/2008/layout/LinedList"/>
    <dgm:cxn modelId="{F82CB049-F29E-4195-AE67-89A9CF718439}" type="presParOf" srcId="{8E5C6B24-2BD8-5E40-9C0D-C37FB4E4ABA6}" destId="{22069C23-2415-7849-8356-81B7A63D034F}" srcOrd="7" destOrd="0" presId="urn:microsoft.com/office/officeart/2008/layout/LinedList"/>
    <dgm:cxn modelId="{8C445734-C1A6-4997-AE94-CEF6A5E2E435}" type="presParOf" srcId="{22069C23-2415-7849-8356-81B7A63D034F}" destId="{52C86098-27F9-A948-9C41-2143CA2C8C31}" srcOrd="0" destOrd="0" presId="urn:microsoft.com/office/officeart/2008/layout/LinedList"/>
    <dgm:cxn modelId="{E947722B-7B88-44E7-BFB5-B43CF714C592}" type="presParOf" srcId="{22069C23-2415-7849-8356-81B7A63D034F}" destId="{B849D9A5-C7EA-EF40-B1A3-25E0753652BD}" srcOrd="1" destOrd="0" presId="urn:microsoft.com/office/officeart/2008/layout/LinedList"/>
    <dgm:cxn modelId="{3D7AF4F9-6A50-444C-B10D-30754724641C}" type="presParOf" srcId="{22069C23-2415-7849-8356-81B7A63D034F}" destId="{FFF6EA20-1C9A-D442-8BCC-EDA923861CEC}" srcOrd="2" destOrd="0" presId="urn:microsoft.com/office/officeart/2008/layout/LinedList"/>
    <dgm:cxn modelId="{50912B53-551D-4D37-BC00-134D0EC5ABF3}" type="presParOf" srcId="{8E5C6B24-2BD8-5E40-9C0D-C37FB4E4ABA6}" destId="{A34DD7AE-ED1D-EA4E-AF94-CB969D1B9471}" srcOrd="8" destOrd="0" presId="urn:microsoft.com/office/officeart/2008/layout/LinedList"/>
    <dgm:cxn modelId="{8CA11207-F727-4789-ACE6-7426151DDCA7}" type="presParOf" srcId="{8E5C6B24-2BD8-5E40-9C0D-C37FB4E4ABA6}" destId="{54C0F2C7-B617-EF4B-9389-CC80029123C2}" srcOrd="9" destOrd="0" presId="urn:microsoft.com/office/officeart/2008/layout/LinedList"/>
    <dgm:cxn modelId="{23BDC33D-2089-4AA4-9141-9A0D9C3D012D}" type="presParOf" srcId="{8E5C6B24-2BD8-5E40-9C0D-C37FB4E4ABA6}" destId="{592DAA95-71EA-4A4F-9623-B4253A2CF4C7}" srcOrd="10" destOrd="0" presId="urn:microsoft.com/office/officeart/2008/layout/LinedList"/>
    <dgm:cxn modelId="{A36ED069-EA37-442C-8DFA-C8C779604102}" type="presParOf" srcId="{592DAA95-71EA-4A4F-9623-B4253A2CF4C7}" destId="{A3535DC0-6982-436D-827A-14E984830746}" srcOrd="0" destOrd="0" presId="urn:microsoft.com/office/officeart/2008/layout/LinedList"/>
    <dgm:cxn modelId="{22E4E776-4BED-4AB5-9FBE-0D281F160933}" type="presParOf" srcId="{592DAA95-71EA-4A4F-9623-B4253A2CF4C7}" destId="{C9D6644A-50E1-4015-8A2D-22BF3E9A7315}" srcOrd="1" destOrd="0" presId="urn:microsoft.com/office/officeart/2008/layout/LinedList"/>
    <dgm:cxn modelId="{BA7BE22B-6B35-4DED-8026-C38138E87437}" type="presParOf" srcId="{592DAA95-71EA-4A4F-9623-B4253A2CF4C7}" destId="{A0E1C670-E8DF-44FD-ADA9-81879441914B}" srcOrd="2" destOrd="0" presId="urn:microsoft.com/office/officeart/2008/layout/LinedList"/>
    <dgm:cxn modelId="{1FA1AEF0-4578-4858-9478-EDF446855C1E}" type="presParOf" srcId="{8E5C6B24-2BD8-5E40-9C0D-C37FB4E4ABA6}" destId="{7CD91431-35EB-4033-BA7A-CABE760D2FDE}" srcOrd="11" destOrd="0" presId="urn:microsoft.com/office/officeart/2008/layout/LinedList"/>
    <dgm:cxn modelId="{3C2F96E5-290F-4CE7-BD8B-E1E16B150A25}" type="presParOf" srcId="{8E5C6B24-2BD8-5E40-9C0D-C37FB4E4ABA6}" destId="{E1C462D1-8C33-4274-B182-95521EBF529D}" srcOrd="12" destOrd="0" presId="urn:microsoft.com/office/officeart/2008/layout/LinedList"/>
    <dgm:cxn modelId="{6149147E-1D8E-434F-8344-901F17CB1B77}" type="presParOf" srcId="{8E5C6B24-2BD8-5E40-9C0D-C37FB4E4ABA6}" destId="{78FAD66E-B263-7B43-94EF-5BE170B79D8E}" srcOrd="13" destOrd="0" presId="urn:microsoft.com/office/officeart/2008/layout/LinedList"/>
    <dgm:cxn modelId="{14ED74DC-EC25-4718-B9FC-1175AC6DC987}" type="presParOf" srcId="{78FAD66E-B263-7B43-94EF-5BE170B79D8E}" destId="{B909FB04-86F9-F045-B34F-21D733A7B3C2}" srcOrd="0" destOrd="0" presId="urn:microsoft.com/office/officeart/2008/layout/LinedList"/>
    <dgm:cxn modelId="{38B71996-BA49-4C8A-9EAA-B223BB55CF22}" type="presParOf" srcId="{78FAD66E-B263-7B43-94EF-5BE170B79D8E}" destId="{BFBEC93C-E1C3-AB43-8E94-0B7C4051F9F6}" srcOrd="1" destOrd="0" presId="urn:microsoft.com/office/officeart/2008/layout/LinedList"/>
    <dgm:cxn modelId="{D0E01716-25BC-4E82-82B2-EDEEE27C2FA2}" type="presParOf" srcId="{78FAD66E-B263-7B43-94EF-5BE170B79D8E}" destId="{A5F1E0FB-B76A-D948-A30B-15D05928BF0D}" srcOrd="2" destOrd="0" presId="urn:microsoft.com/office/officeart/2008/layout/LinedList"/>
    <dgm:cxn modelId="{52DC13D1-2EDE-4076-9F37-29B0C4376AFF}" type="presParOf" srcId="{8E5C6B24-2BD8-5E40-9C0D-C37FB4E4ABA6}" destId="{8BF7A43D-0A2C-3740-B197-C3E2E791CE7B}" srcOrd="14" destOrd="0" presId="urn:microsoft.com/office/officeart/2008/layout/LinedList"/>
    <dgm:cxn modelId="{D52F5FA4-B133-4EFC-87F4-2D296742DAE3}" type="presParOf" srcId="{8E5C6B24-2BD8-5E40-9C0D-C37FB4E4ABA6}" destId="{FC901202-69A1-AD4C-9EAD-3FABB11E1C44}" srcOrd="15" destOrd="0" presId="urn:microsoft.com/office/officeart/2008/layout/LinedList"/>
    <dgm:cxn modelId="{0E1DFB93-00ED-4923-9F3F-29CC721E5962}" type="presParOf" srcId="{8E5C6B24-2BD8-5E40-9C0D-C37FB4E4ABA6}" destId="{2762F123-9039-4C20-91B4-ED5C66F2D007}" srcOrd="16" destOrd="0" presId="urn:microsoft.com/office/officeart/2008/layout/LinedList"/>
    <dgm:cxn modelId="{6E9CF0AE-7260-4839-9D3F-CC05CAC648F8}" type="presParOf" srcId="{2762F123-9039-4C20-91B4-ED5C66F2D007}" destId="{37E8B2E6-52CD-4F9D-A7F8-9A810FBB9DF8}" srcOrd="0" destOrd="0" presId="urn:microsoft.com/office/officeart/2008/layout/LinedList"/>
    <dgm:cxn modelId="{F339B15F-96B5-41D4-BD6D-4F2012899431}" type="presParOf" srcId="{2762F123-9039-4C20-91B4-ED5C66F2D007}" destId="{2F49B303-DD93-4078-A0F1-D6EBC1A3A3AE}" srcOrd="1" destOrd="0" presId="urn:microsoft.com/office/officeart/2008/layout/LinedList"/>
    <dgm:cxn modelId="{5E3C25AC-4236-426F-A65B-B4C38E1AE515}" type="presParOf" srcId="{2762F123-9039-4C20-91B4-ED5C66F2D007}" destId="{15E91034-9D3A-4E18-94D9-3784C4ED89E1}" srcOrd="2" destOrd="0" presId="urn:microsoft.com/office/officeart/2008/layout/LinedList"/>
    <dgm:cxn modelId="{52E49CEE-1D04-4C1A-9E7D-0E220170F438}" type="presParOf" srcId="{8E5C6B24-2BD8-5E40-9C0D-C37FB4E4ABA6}" destId="{A2BE520D-60F5-4B0B-A1FF-7CF9A566C83D}" srcOrd="17" destOrd="0" presId="urn:microsoft.com/office/officeart/2008/layout/LinedList"/>
    <dgm:cxn modelId="{0FB24952-7E05-4EE1-898C-04DF32C0FC7D}" type="presParOf" srcId="{8E5C6B24-2BD8-5E40-9C0D-C37FB4E4ABA6}" destId="{36E6924E-B4FD-47BA-918E-D1FDCDCE52D1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VerticalCurv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>
        <a:ln w="28575">
          <a:solidFill>
            <a:srgbClr val="86A5BE"/>
          </a:solidFill>
        </a:ln>
      </dgm:spPr>
      <dgm:t>
        <a:bodyPr/>
        <a:lstStyle/>
        <a:p>
          <a:pPr marL="274638" indent="0" algn="l"/>
          <a:r>
            <a:rPr lang="pl-PL" sz="1800" b="0" dirty="0">
              <a:solidFill>
                <a:schemeClr val="tx1"/>
              </a:solidFill>
              <a:latin typeface="+mn-lt"/>
            </a:rPr>
            <a:t>Zdający nie powinni opuszczać sali egzaminacyjnej</a:t>
          </a:r>
          <a:endParaRPr lang="pl-PL" sz="1800" b="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pPr algn="l"/>
          <a:endParaRPr lang="pl-PL" sz="1800" b="0">
            <a:solidFill>
              <a:schemeClr val="tx1"/>
            </a:solidFill>
            <a:latin typeface="+mn-lt"/>
          </a:endParaRPr>
        </a:p>
      </dgm:t>
    </dgm:pt>
    <dgm:pt modelId="{11C5257B-6150-E442-B07A-86E06D8654DA}" type="sibTrans" cxnId="{575BE2C5-65D1-1944-8492-CF00C1EC4E34}">
      <dgm:prSet/>
      <dgm:spPr>
        <a:solidFill>
          <a:schemeClr val="accent2">
            <a:lumMod val="50000"/>
          </a:schemeClr>
        </a:solidFill>
        <a:ln w="101600">
          <a:solidFill>
            <a:srgbClr val="0066FF"/>
          </a:solidFill>
        </a:ln>
      </dgm:spPr>
      <dgm:t>
        <a:bodyPr/>
        <a:lstStyle/>
        <a:p>
          <a:pPr algn="l"/>
          <a:endParaRPr lang="pl-PL" sz="1800" b="0">
            <a:solidFill>
              <a:schemeClr val="tx1"/>
            </a:solidFill>
            <a:latin typeface="+mn-lt"/>
          </a:endParaRPr>
        </a:p>
      </dgm:t>
    </dgm:pt>
    <dgm:pt modelId="{EAB971C2-7BBA-1D4F-ADB8-1659E53359EC}">
      <dgm:prSet phldrT="[Tekst]" custT="1"/>
      <dgm:spPr>
        <a:ln w="28575">
          <a:solidFill>
            <a:srgbClr val="86A5BE"/>
          </a:solidFill>
        </a:ln>
      </dgm:spPr>
      <dgm:t>
        <a:bodyPr/>
        <a:lstStyle/>
        <a:p>
          <a:pPr marL="0" indent="0" algn="just"/>
          <a:r>
            <a:rPr lang="pl-PL" sz="1800" b="0" dirty="0">
              <a:solidFill>
                <a:schemeClr val="tx1"/>
              </a:solidFill>
              <a:latin typeface="+mn-lt"/>
            </a:rPr>
            <a:t>Zdającym nie udziela się żadnych wyjaśnień dotyczących zadań egzaminacyjnych ani ich nie komentuje</a:t>
          </a:r>
          <a:endParaRPr lang="pl-PL" sz="1800" b="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0E1BA206-7196-5F42-883E-4826FAFEC3B9}" type="parTrans" cxnId="{21455288-46E2-8C48-85FA-661924BCCDF6}">
      <dgm:prSet/>
      <dgm:spPr/>
      <dgm:t>
        <a:bodyPr/>
        <a:lstStyle/>
        <a:p>
          <a:pPr algn="l"/>
          <a:endParaRPr lang="pl-PL" sz="1800" b="0">
            <a:solidFill>
              <a:schemeClr val="tx1"/>
            </a:solidFill>
            <a:latin typeface="+mn-lt"/>
          </a:endParaRPr>
        </a:p>
      </dgm:t>
    </dgm:pt>
    <dgm:pt modelId="{4DF2D2D2-3B89-5B48-BA56-9B83087B3C9B}" type="sibTrans" cxnId="{21455288-46E2-8C48-85FA-661924BCCDF6}">
      <dgm:prSet/>
      <dgm:spPr/>
      <dgm:t>
        <a:bodyPr/>
        <a:lstStyle/>
        <a:p>
          <a:pPr algn="l"/>
          <a:endParaRPr lang="pl-PL" sz="1800" b="0">
            <a:solidFill>
              <a:schemeClr val="tx1"/>
            </a:solidFill>
            <a:latin typeface="+mn-lt"/>
          </a:endParaRPr>
        </a:p>
      </dgm:t>
    </dgm:pt>
    <dgm:pt modelId="{E2DD35E9-A3B7-A843-B698-8595821E4A95}">
      <dgm:prSet phldrT="[Tekst]" custT="1"/>
      <dgm:spPr>
        <a:ln w="28575">
          <a:solidFill>
            <a:srgbClr val="86A5BE"/>
          </a:solidFill>
        </a:ln>
      </dgm:spPr>
      <dgm:t>
        <a:bodyPr/>
        <a:lstStyle/>
        <a:p>
          <a:pPr marL="182563" indent="0" algn="just"/>
          <a:r>
            <a:rPr lang="pl-PL" sz="1800" b="0" dirty="0">
              <a:solidFill>
                <a:schemeClr val="tx1"/>
              </a:solidFill>
              <a:latin typeface="+mn-lt"/>
            </a:rPr>
            <a:t>W sali egzaminacyjnej mogą przebywać zdający, PZE, osoby wchodzące w skład ZN i obserwatorzy</a:t>
          </a:r>
          <a:endParaRPr lang="pl-PL" sz="1800" b="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EA79AEBE-2106-D44D-AE4D-3ABEE7E647B0}" type="parTrans" cxnId="{371021A8-73F5-9346-98BA-5E1A69285AAC}">
      <dgm:prSet/>
      <dgm:spPr/>
      <dgm:t>
        <a:bodyPr/>
        <a:lstStyle/>
        <a:p>
          <a:pPr algn="l"/>
          <a:endParaRPr lang="pl-PL" sz="1800" b="0">
            <a:solidFill>
              <a:schemeClr val="tx1"/>
            </a:solidFill>
            <a:latin typeface="+mn-lt"/>
          </a:endParaRPr>
        </a:p>
      </dgm:t>
    </dgm:pt>
    <dgm:pt modelId="{362E5FD7-2FC0-1041-BA15-1160A4247C6B}" type="sibTrans" cxnId="{371021A8-73F5-9346-98BA-5E1A69285AAC}">
      <dgm:prSet/>
      <dgm:spPr/>
      <dgm:t>
        <a:bodyPr/>
        <a:lstStyle/>
        <a:p>
          <a:pPr algn="l"/>
          <a:endParaRPr lang="pl-PL" sz="1800" b="0">
            <a:solidFill>
              <a:schemeClr val="tx1"/>
            </a:solidFill>
            <a:latin typeface="+mn-lt"/>
          </a:endParaRPr>
        </a:p>
      </dgm:t>
    </dgm:pt>
    <dgm:pt modelId="{0896A106-2D69-4AA9-A388-55A43E39DC8B}">
      <dgm:prSet phldrT="[Tekst]" phldr="0" custT="1"/>
      <dgm:spPr>
        <a:ln w="28575">
          <a:solidFill>
            <a:srgbClr val="86A5BE"/>
          </a:solidFill>
        </a:ln>
      </dgm:spPr>
      <dgm:t>
        <a:bodyPr/>
        <a:lstStyle/>
        <a:p>
          <a:pPr marL="84138" indent="0" algn="just"/>
          <a:r>
            <a:rPr lang="pl-PL" sz="1800" b="0" dirty="0">
              <a:solidFill>
                <a:schemeClr val="tx1"/>
              </a:solidFill>
              <a:latin typeface="+mn-lt"/>
            </a:rPr>
            <a:t>W sali mogą przebywać specjaliści z zakresu danego rodzaju niepełnosprawności, niedostosowania społecznego lub zagrożenia  niedostosowaniem społecznym</a:t>
          </a:r>
          <a:endParaRPr lang="pl-PL" sz="1800" b="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02148A9C-590B-434E-B9C8-C89ACA096683}" type="parTrans" cxnId="{D0B52EE1-123A-42A6-9B95-F380A2F1D8E7}">
      <dgm:prSet/>
      <dgm:spPr/>
      <dgm:t>
        <a:bodyPr/>
        <a:lstStyle/>
        <a:p>
          <a:pPr algn="l"/>
          <a:endParaRPr lang="pl-PL" sz="1800" b="0">
            <a:solidFill>
              <a:schemeClr val="tx1"/>
            </a:solidFill>
            <a:latin typeface="+mn-lt"/>
          </a:endParaRPr>
        </a:p>
      </dgm:t>
    </dgm:pt>
    <dgm:pt modelId="{F6A1CDB8-647E-4471-83F4-AD60F0883BBD}" type="sibTrans" cxnId="{D0B52EE1-123A-42A6-9B95-F380A2F1D8E7}">
      <dgm:prSet/>
      <dgm:spPr/>
      <dgm:t>
        <a:bodyPr/>
        <a:lstStyle/>
        <a:p>
          <a:pPr algn="l"/>
          <a:endParaRPr lang="pl-PL" sz="1800" b="0">
            <a:solidFill>
              <a:schemeClr val="tx1"/>
            </a:solidFill>
            <a:latin typeface="+mn-lt"/>
          </a:endParaRPr>
        </a:p>
      </dgm:t>
    </dgm:pt>
    <dgm:pt modelId="{7BDDD5BC-4B2D-944E-A524-08C8EFC92CC3}">
      <dgm:prSet phldrT="[Tekst]" phldr="0" custT="1"/>
      <dgm:spPr>
        <a:ln w="28575">
          <a:solidFill>
            <a:srgbClr val="86A5BE"/>
          </a:solidFill>
        </a:ln>
      </dgm:spPr>
      <dgm:t>
        <a:bodyPr/>
        <a:lstStyle/>
        <a:p>
          <a:pPr marL="92075" indent="0" algn="just"/>
          <a:r>
            <a:rPr lang="pl-PL" sz="1800" b="0" dirty="0">
              <a:solidFill>
                <a:schemeClr val="tx1"/>
              </a:solidFill>
              <a:latin typeface="+mn-lt"/>
            </a:rPr>
            <a:t>W sali egzaminacyjnej może przebywać OPERATOR EGZAMINU, który nie wchodzi w skład ZN - egzamin w formie elektronicznej  </a:t>
          </a:r>
          <a:endParaRPr lang="pl-PL" sz="1800" b="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D7CF4B70-12D0-8E43-971A-9FF8059BB5BD}" type="sibTrans" cxnId="{446358A7-0D68-4742-A9F4-0582A8154F71}">
      <dgm:prSet/>
      <dgm:spPr/>
      <dgm:t>
        <a:bodyPr/>
        <a:lstStyle/>
        <a:p>
          <a:pPr algn="l"/>
          <a:endParaRPr lang="pl-PL" sz="1800" b="0">
            <a:solidFill>
              <a:schemeClr val="tx1"/>
            </a:solidFill>
            <a:latin typeface="+mn-lt"/>
          </a:endParaRPr>
        </a:p>
      </dgm:t>
    </dgm:pt>
    <dgm:pt modelId="{AEE43A4B-2AEB-6B4A-842A-F01533BB66E3}" type="parTrans" cxnId="{446358A7-0D68-4742-A9F4-0582A8154F71}">
      <dgm:prSet/>
      <dgm:spPr/>
      <dgm:t>
        <a:bodyPr/>
        <a:lstStyle/>
        <a:p>
          <a:pPr algn="l"/>
          <a:endParaRPr lang="pl-PL" sz="1800" b="0">
            <a:solidFill>
              <a:schemeClr val="tx1"/>
            </a:solidFill>
            <a:latin typeface="+mn-lt"/>
          </a:endParaRPr>
        </a:p>
      </dgm:t>
    </dgm:pt>
    <dgm:pt modelId="{394DC5E4-E124-D84B-93CB-B98DCD3AFCD6}" type="pres">
      <dgm:prSet presAssocID="{2E6C16F3-1F83-B54E-8DB0-6F43FBCDB4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CBB8E103-D8AC-5C4D-9C51-030E6167566F}" type="pres">
      <dgm:prSet presAssocID="{2E6C16F3-1F83-B54E-8DB0-6F43FBCDB4F6}" presName="Name1" presStyleCnt="0"/>
      <dgm:spPr/>
    </dgm:pt>
    <dgm:pt modelId="{7C1782EB-3F0A-7349-88AC-8AC2618F1ED7}" type="pres">
      <dgm:prSet presAssocID="{2E6C16F3-1F83-B54E-8DB0-6F43FBCDB4F6}" presName="cycle" presStyleCnt="0"/>
      <dgm:spPr/>
    </dgm:pt>
    <dgm:pt modelId="{5FED37C7-6B76-6B40-8013-D5C2ECB85310}" type="pres">
      <dgm:prSet presAssocID="{2E6C16F3-1F83-B54E-8DB0-6F43FBCDB4F6}" presName="srcNode" presStyleLbl="node1" presStyleIdx="0" presStyleCnt="5"/>
      <dgm:spPr/>
    </dgm:pt>
    <dgm:pt modelId="{F90D3A82-6028-0343-8B61-2827A78EA6EA}" type="pres">
      <dgm:prSet presAssocID="{2E6C16F3-1F83-B54E-8DB0-6F43FBCDB4F6}" presName="conn" presStyleLbl="parChTrans1D2" presStyleIdx="0" presStyleCnt="1" custLinFactNeighborX="-147" custLinFactNeighborY="771"/>
      <dgm:spPr/>
      <dgm:t>
        <a:bodyPr/>
        <a:lstStyle/>
        <a:p>
          <a:endParaRPr lang="pl-PL"/>
        </a:p>
      </dgm:t>
    </dgm:pt>
    <dgm:pt modelId="{B0848B21-8237-094A-A041-1E77F7DDA57E}" type="pres">
      <dgm:prSet presAssocID="{2E6C16F3-1F83-B54E-8DB0-6F43FBCDB4F6}" presName="extraNode" presStyleLbl="node1" presStyleIdx="0" presStyleCnt="5"/>
      <dgm:spPr/>
    </dgm:pt>
    <dgm:pt modelId="{20DCCB05-FEF3-5541-A349-CC1930EC48DF}" type="pres">
      <dgm:prSet presAssocID="{2E6C16F3-1F83-B54E-8DB0-6F43FBCDB4F6}" presName="dstNode" presStyleLbl="node1" presStyleIdx="0" presStyleCnt="5"/>
      <dgm:spPr/>
    </dgm:pt>
    <dgm:pt modelId="{FDB1BF3B-F9BA-2B45-9E6D-CDD371A790E2}" type="pres">
      <dgm:prSet presAssocID="{A111571A-B5B4-174B-9947-9572DD53D956}" presName="text_1" presStyleLbl="node1" presStyleIdx="0" presStyleCnt="5" custScaleX="96887" custScaleY="105406" custLinFactNeighborX="-2237" custLinFactNeighborY="-603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525CC8B-9E92-B646-8904-DC28F2CCAE3E}" type="pres">
      <dgm:prSet presAssocID="{A111571A-B5B4-174B-9947-9572DD53D956}" presName="accent_1" presStyleCnt="0"/>
      <dgm:spPr/>
    </dgm:pt>
    <dgm:pt modelId="{47F48A9F-5DCB-8947-B735-4862804A2097}" type="pres">
      <dgm:prSet presAssocID="{A111571A-B5B4-174B-9947-9572DD53D956}" presName="accentRepeatNode" presStyleLbl="solidFgAcc1" presStyleIdx="0" presStyleCnt="5"/>
      <dgm:spPr>
        <a:solidFill>
          <a:schemeClr val="accent1">
            <a:lumMod val="40000"/>
            <a:lumOff val="60000"/>
          </a:schemeClr>
        </a:solidFill>
        <a:ln w="19050">
          <a:solidFill>
            <a:srgbClr val="0066FF"/>
          </a:solidFill>
        </a:ln>
      </dgm:spPr>
    </dgm:pt>
    <dgm:pt modelId="{F92F6B71-76FA-9E49-8AA7-20116C6D2D0B}" type="pres">
      <dgm:prSet presAssocID="{EAB971C2-7BBA-1D4F-ADB8-1659E53359EC}" presName="text_2" presStyleLbl="node1" presStyleIdx="1" presStyleCnt="5" custScaleX="93569" custScaleY="105406" custLinFactNeighborX="-644" custLinFactNeighborY="-611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B398840-EDDE-B14F-827F-63ED99F091C7}" type="pres">
      <dgm:prSet presAssocID="{EAB971C2-7BBA-1D4F-ADB8-1659E53359EC}" presName="accent_2" presStyleCnt="0"/>
      <dgm:spPr/>
    </dgm:pt>
    <dgm:pt modelId="{8C566DEA-6A22-C34F-8DDC-DE434903F84E}" type="pres">
      <dgm:prSet presAssocID="{EAB971C2-7BBA-1D4F-ADB8-1659E53359EC}" presName="accentRepeatNode" presStyleLbl="solidFgAcc1" presStyleIdx="1" presStyleCnt="5" custLinFactNeighborY="-4890"/>
      <dgm:spPr>
        <a:solidFill>
          <a:schemeClr val="accent1">
            <a:lumMod val="40000"/>
            <a:lumOff val="60000"/>
          </a:schemeClr>
        </a:solidFill>
        <a:ln w="19050">
          <a:solidFill>
            <a:srgbClr val="0066FF"/>
          </a:solidFill>
        </a:ln>
      </dgm:spPr>
    </dgm:pt>
    <dgm:pt modelId="{55331049-54FC-C247-BEE7-EDE99204A231}" type="pres">
      <dgm:prSet presAssocID="{E2DD35E9-A3B7-A843-B698-8595821E4A95}" presName="text_3" presStyleLbl="node1" presStyleIdx="2" presStyleCnt="5" custScaleX="93575" custScaleY="105406" custLinFactNeighborX="-749" custLinFactNeighborY="-52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D53AEF7-804F-9140-9CC3-547C54204542}" type="pres">
      <dgm:prSet presAssocID="{E2DD35E9-A3B7-A843-B698-8595821E4A95}" presName="accent_3" presStyleCnt="0"/>
      <dgm:spPr/>
    </dgm:pt>
    <dgm:pt modelId="{F0353DE5-0BC6-ED47-B872-30C286F1A2F8}" type="pres">
      <dgm:prSet presAssocID="{E2DD35E9-A3B7-A843-B698-8595821E4A95}" presName="accentRepeatNode" presStyleLbl="solidFgAcc1" presStyleIdx="2" presStyleCnt="5" custLinFactNeighborX="8202" custLinFactNeighborY="-1040"/>
      <dgm:spPr>
        <a:solidFill>
          <a:schemeClr val="accent1">
            <a:lumMod val="40000"/>
            <a:lumOff val="60000"/>
          </a:schemeClr>
        </a:solidFill>
        <a:ln w="19050">
          <a:solidFill>
            <a:srgbClr val="0066FF"/>
          </a:solidFill>
        </a:ln>
      </dgm:spPr>
    </dgm:pt>
    <dgm:pt modelId="{D0B99032-0912-0349-B3E8-591E6722C6C2}" type="pres">
      <dgm:prSet presAssocID="{7BDDD5BC-4B2D-944E-A524-08C8EFC92CC3}" presName="text_4" presStyleLbl="node1" presStyleIdx="3" presStyleCnt="5" custScaleX="93951" custScaleY="104228" custLinFactNeighborX="-702" custLinFactNeighborY="19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66C970F-906A-0E41-98ED-CD7F8D93C162}" type="pres">
      <dgm:prSet presAssocID="{7BDDD5BC-4B2D-944E-A524-08C8EFC92CC3}" presName="accent_4" presStyleCnt="0"/>
      <dgm:spPr/>
    </dgm:pt>
    <dgm:pt modelId="{FDB2626C-84D2-024F-8AE7-7F83D166F239}" type="pres">
      <dgm:prSet presAssocID="{7BDDD5BC-4B2D-944E-A524-08C8EFC92CC3}" presName="accentRepeatNode" presStyleLbl="solidFgAcc1" presStyleIdx="3" presStyleCnt="5" custLinFactNeighborX="-1280"/>
      <dgm:spPr>
        <a:solidFill>
          <a:schemeClr val="accent1">
            <a:lumMod val="40000"/>
            <a:lumOff val="60000"/>
          </a:schemeClr>
        </a:solidFill>
        <a:ln w="19050">
          <a:solidFill>
            <a:srgbClr val="0066FF"/>
          </a:solidFill>
        </a:ln>
      </dgm:spPr>
    </dgm:pt>
    <dgm:pt modelId="{FF2DF248-7038-44E2-A7F5-0D07E7B68F76}" type="pres">
      <dgm:prSet presAssocID="{0896A106-2D69-4AA9-A388-55A43E39DC8B}" presName="text_5" presStyleLbl="node1" presStyleIdx="4" presStyleCnt="5" custScaleX="94681" custScaleY="117118" custLinFactNeighborX="-856" custLinFactNeighborY="19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2AD735A-E816-479B-A511-CD3AC33D8FC3}" type="pres">
      <dgm:prSet presAssocID="{0896A106-2D69-4AA9-A388-55A43E39DC8B}" presName="accent_5" presStyleCnt="0"/>
      <dgm:spPr/>
    </dgm:pt>
    <dgm:pt modelId="{AF001C0D-F0B0-4B35-9CDE-45CB8169B154}" type="pres">
      <dgm:prSet presAssocID="{0896A106-2D69-4AA9-A388-55A43E39DC8B}" presName="accentRepeatNode" presStyleLbl="solidFgAcc1" presStyleIdx="4" presStyleCnt="5"/>
      <dgm:spPr>
        <a:solidFill>
          <a:schemeClr val="accent1">
            <a:lumMod val="40000"/>
            <a:lumOff val="60000"/>
          </a:schemeClr>
        </a:solidFill>
        <a:ln w="19050">
          <a:solidFill>
            <a:srgbClr val="0066FF"/>
          </a:solidFill>
        </a:ln>
      </dgm:spPr>
    </dgm:pt>
  </dgm:ptLst>
  <dgm:cxnLst>
    <dgm:cxn modelId="{5B67CCD4-85B6-4FD1-B20B-46E703C2E6EB}" type="presOf" srcId="{11C5257B-6150-E442-B07A-86E06D8654DA}" destId="{F90D3A82-6028-0343-8B61-2827A78EA6EA}" srcOrd="0" destOrd="0" presId="urn:microsoft.com/office/officeart/2008/layout/VerticalCurvedList"/>
    <dgm:cxn modelId="{42EFFC51-A3E4-483E-B675-E69318ADDA6F}" type="presOf" srcId="{E2DD35E9-A3B7-A843-B698-8595821E4A95}" destId="{55331049-54FC-C247-BEE7-EDE99204A231}" srcOrd="0" destOrd="0" presId="urn:microsoft.com/office/officeart/2008/layout/VerticalCurvedList"/>
    <dgm:cxn modelId="{8219AAD3-8BF0-4126-AD22-DEF24D4DA204}" type="presOf" srcId="{2E6C16F3-1F83-B54E-8DB0-6F43FBCDB4F6}" destId="{394DC5E4-E124-D84B-93CB-B98DCD3AFCD6}" srcOrd="0" destOrd="0" presId="urn:microsoft.com/office/officeart/2008/layout/VerticalCurvedList"/>
    <dgm:cxn modelId="{D0B52EE1-123A-42A6-9B95-F380A2F1D8E7}" srcId="{2E6C16F3-1F83-B54E-8DB0-6F43FBCDB4F6}" destId="{0896A106-2D69-4AA9-A388-55A43E39DC8B}" srcOrd="4" destOrd="0" parTransId="{02148A9C-590B-434E-B9C8-C89ACA096683}" sibTransId="{F6A1CDB8-647E-4471-83F4-AD60F0883BBD}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446358A7-0D68-4742-A9F4-0582A8154F71}" srcId="{2E6C16F3-1F83-B54E-8DB0-6F43FBCDB4F6}" destId="{7BDDD5BC-4B2D-944E-A524-08C8EFC92CC3}" srcOrd="3" destOrd="0" parTransId="{AEE43A4B-2AEB-6B4A-842A-F01533BB66E3}" sibTransId="{D7CF4B70-12D0-8E43-971A-9FF8059BB5BD}"/>
    <dgm:cxn modelId="{A48DD06E-FEE5-4B1B-8332-8098D6989E75}" type="presOf" srcId="{A111571A-B5B4-174B-9947-9572DD53D956}" destId="{FDB1BF3B-F9BA-2B45-9E6D-CDD371A790E2}" srcOrd="0" destOrd="0" presId="urn:microsoft.com/office/officeart/2008/layout/VerticalCurvedList"/>
    <dgm:cxn modelId="{94C70A55-9741-4994-933C-835175C9EB01}" type="presOf" srcId="{7BDDD5BC-4B2D-944E-A524-08C8EFC92CC3}" destId="{D0B99032-0912-0349-B3E8-591E6722C6C2}" srcOrd="0" destOrd="0" presId="urn:microsoft.com/office/officeart/2008/layout/VerticalCurvedList"/>
    <dgm:cxn modelId="{21455288-46E2-8C48-85FA-661924BCCDF6}" srcId="{2E6C16F3-1F83-B54E-8DB0-6F43FBCDB4F6}" destId="{EAB971C2-7BBA-1D4F-ADB8-1659E53359EC}" srcOrd="1" destOrd="0" parTransId="{0E1BA206-7196-5F42-883E-4826FAFEC3B9}" sibTransId="{4DF2D2D2-3B89-5B48-BA56-9B83087B3C9B}"/>
    <dgm:cxn modelId="{371021A8-73F5-9346-98BA-5E1A69285AAC}" srcId="{2E6C16F3-1F83-B54E-8DB0-6F43FBCDB4F6}" destId="{E2DD35E9-A3B7-A843-B698-8595821E4A95}" srcOrd="2" destOrd="0" parTransId="{EA79AEBE-2106-D44D-AE4D-3ABEE7E647B0}" sibTransId="{362E5FD7-2FC0-1041-BA15-1160A4247C6B}"/>
    <dgm:cxn modelId="{88D278D9-BA7D-42E3-98DA-632D7B53105F}" type="presOf" srcId="{0896A106-2D69-4AA9-A388-55A43E39DC8B}" destId="{FF2DF248-7038-44E2-A7F5-0D07E7B68F76}" srcOrd="0" destOrd="0" presId="urn:microsoft.com/office/officeart/2008/layout/VerticalCurvedList"/>
    <dgm:cxn modelId="{7F1A20EC-6072-425D-8858-332EE57A527A}" type="presOf" srcId="{EAB971C2-7BBA-1D4F-ADB8-1659E53359EC}" destId="{F92F6B71-76FA-9E49-8AA7-20116C6D2D0B}" srcOrd="0" destOrd="0" presId="urn:microsoft.com/office/officeart/2008/layout/VerticalCurvedList"/>
    <dgm:cxn modelId="{A6585467-DF5E-47D9-8DF1-FA8FCBDF0D2C}" type="presParOf" srcId="{394DC5E4-E124-D84B-93CB-B98DCD3AFCD6}" destId="{CBB8E103-D8AC-5C4D-9C51-030E6167566F}" srcOrd="0" destOrd="0" presId="urn:microsoft.com/office/officeart/2008/layout/VerticalCurvedList"/>
    <dgm:cxn modelId="{FDBC505C-03AD-4FB4-9D77-17C90DDD331A}" type="presParOf" srcId="{CBB8E103-D8AC-5C4D-9C51-030E6167566F}" destId="{7C1782EB-3F0A-7349-88AC-8AC2618F1ED7}" srcOrd="0" destOrd="0" presId="urn:microsoft.com/office/officeart/2008/layout/VerticalCurvedList"/>
    <dgm:cxn modelId="{28B97339-C851-49D1-AEF2-35596A0C11CE}" type="presParOf" srcId="{7C1782EB-3F0A-7349-88AC-8AC2618F1ED7}" destId="{5FED37C7-6B76-6B40-8013-D5C2ECB85310}" srcOrd="0" destOrd="0" presId="urn:microsoft.com/office/officeart/2008/layout/VerticalCurvedList"/>
    <dgm:cxn modelId="{FD15DF67-04C2-4938-AA46-83236C990DC2}" type="presParOf" srcId="{7C1782EB-3F0A-7349-88AC-8AC2618F1ED7}" destId="{F90D3A82-6028-0343-8B61-2827A78EA6EA}" srcOrd="1" destOrd="0" presId="urn:microsoft.com/office/officeart/2008/layout/VerticalCurvedList"/>
    <dgm:cxn modelId="{1DD36148-40AD-445E-9381-FE304BFBAE1C}" type="presParOf" srcId="{7C1782EB-3F0A-7349-88AC-8AC2618F1ED7}" destId="{B0848B21-8237-094A-A041-1E77F7DDA57E}" srcOrd="2" destOrd="0" presId="urn:microsoft.com/office/officeart/2008/layout/VerticalCurvedList"/>
    <dgm:cxn modelId="{F2740F34-8A66-4374-BC54-0967FBCAEA22}" type="presParOf" srcId="{7C1782EB-3F0A-7349-88AC-8AC2618F1ED7}" destId="{20DCCB05-FEF3-5541-A349-CC1930EC48DF}" srcOrd="3" destOrd="0" presId="urn:microsoft.com/office/officeart/2008/layout/VerticalCurvedList"/>
    <dgm:cxn modelId="{9E1A3E2B-0B3B-4D82-90C3-C11FF271E2C8}" type="presParOf" srcId="{CBB8E103-D8AC-5C4D-9C51-030E6167566F}" destId="{FDB1BF3B-F9BA-2B45-9E6D-CDD371A790E2}" srcOrd="1" destOrd="0" presId="urn:microsoft.com/office/officeart/2008/layout/VerticalCurvedList"/>
    <dgm:cxn modelId="{DE673EAA-307F-418E-94E4-CDAD0061A9F0}" type="presParOf" srcId="{CBB8E103-D8AC-5C4D-9C51-030E6167566F}" destId="{B525CC8B-9E92-B646-8904-DC28F2CCAE3E}" srcOrd="2" destOrd="0" presId="urn:microsoft.com/office/officeart/2008/layout/VerticalCurvedList"/>
    <dgm:cxn modelId="{14B03547-3F43-4B4D-9689-0995873CC5CD}" type="presParOf" srcId="{B525CC8B-9E92-B646-8904-DC28F2CCAE3E}" destId="{47F48A9F-5DCB-8947-B735-4862804A2097}" srcOrd="0" destOrd="0" presId="urn:microsoft.com/office/officeart/2008/layout/VerticalCurvedList"/>
    <dgm:cxn modelId="{C6940B2F-D567-4039-8983-5754B6FB4CC7}" type="presParOf" srcId="{CBB8E103-D8AC-5C4D-9C51-030E6167566F}" destId="{F92F6B71-76FA-9E49-8AA7-20116C6D2D0B}" srcOrd="3" destOrd="0" presId="urn:microsoft.com/office/officeart/2008/layout/VerticalCurvedList"/>
    <dgm:cxn modelId="{30891459-DD84-40C6-B60F-71D28628EB25}" type="presParOf" srcId="{CBB8E103-D8AC-5C4D-9C51-030E6167566F}" destId="{DB398840-EDDE-B14F-827F-63ED99F091C7}" srcOrd="4" destOrd="0" presId="urn:microsoft.com/office/officeart/2008/layout/VerticalCurvedList"/>
    <dgm:cxn modelId="{7FE9271E-FAFC-4AAB-A284-54878D9E9D5B}" type="presParOf" srcId="{DB398840-EDDE-B14F-827F-63ED99F091C7}" destId="{8C566DEA-6A22-C34F-8DDC-DE434903F84E}" srcOrd="0" destOrd="0" presId="urn:microsoft.com/office/officeart/2008/layout/VerticalCurvedList"/>
    <dgm:cxn modelId="{5A5C032D-9C91-4D75-AA8B-19CE28B7BAA3}" type="presParOf" srcId="{CBB8E103-D8AC-5C4D-9C51-030E6167566F}" destId="{55331049-54FC-C247-BEE7-EDE99204A231}" srcOrd="5" destOrd="0" presId="urn:microsoft.com/office/officeart/2008/layout/VerticalCurvedList"/>
    <dgm:cxn modelId="{7EC90476-BB4D-407F-97F0-C0AA460B1785}" type="presParOf" srcId="{CBB8E103-D8AC-5C4D-9C51-030E6167566F}" destId="{4D53AEF7-804F-9140-9CC3-547C54204542}" srcOrd="6" destOrd="0" presId="urn:microsoft.com/office/officeart/2008/layout/VerticalCurvedList"/>
    <dgm:cxn modelId="{FA515EC6-681C-47F1-815C-963BB5BEB42D}" type="presParOf" srcId="{4D53AEF7-804F-9140-9CC3-547C54204542}" destId="{F0353DE5-0BC6-ED47-B872-30C286F1A2F8}" srcOrd="0" destOrd="0" presId="urn:microsoft.com/office/officeart/2008/layout/VerticalCurvedList"/>
    <dgm:cxn modelId="{47510F90-00DF-4900-ADE3-064C9AE4D1AD}" type="presParOf" srcId="{CBB8E103-D8AC-5C4D-9C51-030E6167566F}" destId="{D0B99032-0912-0349-B3E8-591E6722C6C2}" srcOrd="7" destOrd="0" presId="urn:microsoft.com/office/officeart/2008/layout/VerticalCurvedList"/>
    <dgm:cxn modelId="{11D7DF9E-C5B9-448E-BD65-7F7BABBC0FFA}" type="presParOf" srcId="{CBB8E103-D8AC-5C4D-9C51-030E6167566F}" destId="{966C970F-906A-0E41-98ED-CD7F8D93C162}" srcOrd="8" destOrd="0" presId="urn:microsoft.com/office/officeart/2008/layout/VerticalCurvedList"/>
    <dgm:cxn modelId="{DECFB59F-66BF-464D-B3E4-0552FC9B02DB}" type="presParOf" srcId="{966C970F-906A-0E41-98ED-CD7F8D93C162}" destId="{FDB2626C-84D2-024F-8AE7-7F83D166F239}" srcOrd="0" destOrd="0" presId="urn:microsoft.com/office/officeart/2008/layout/VerticalCurvedList"/>
    <dgm:cxn modelId="{1F06DF71-CEF4-409E-AED3-6A15B20808B8}" type="presParOf" srcId="{CBB8E103-D8AC-5C4D-9C51-030E6167566F}" destId="{FF2DF248-7038-44E2-A7F5-0D07E7B68F76}" srcOrd="9" destOrd="0" presId="urn:microsoft.com/office/officeart/2008/layout/VerticalCurvedList"/>
    <dgm:cxn modelId="{78F98FAF-BDE3-46A8-AFF1-14C1236C2DEA}" type="presParOf" srcId="{CBB8E103-D8AC-5C4D-9C51-030E6167566F}" destId="{42AD735A-E816-479B-A511-CD3AC33D8FC3}" srcOrd="10" destOrd="0" presId="urn:microsoft.com/office/officeart/2008/layout/VerticalCurvedList"/>
    <dgm:cxn modelId="{321584CD-A724-4DCC-BBE5-C8F617B0C4F8}" type="presParOf" srcId="{42AD735A-E816-479B-A511-CD3AC33D8FC3}" destId="{AF001C0D-F0B0-4B35-9CDE-45CB8169B15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8653C71-A865-418A-9003-77893EFF21A2}" type="doc">
      <dgm:prSet loTypeId="urn:microsoft.com/office/officeart/2005/8/layout/cycle3" loCatId="cycle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6DB89259-5B9D-47B7-8D14-4D1862305A95}">
      <dgm:prSet phldrT="[Tekst]" custT="1"/>
      <dgm:spPr>
        <a:ln w="28575">
          <a:solidFill>
            <a:srgbClr val="86A5BE"/>
          </a:solidFill>
        </a:ln>
        <a:effectLst/>
      </dgm:spPr>
      <dgm:t>
        <a:bodyPr/>
        <a:lstStyle/>
        <a:p>
          <a:r>
            <a:rPr lang="pl-PL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Członkowie ZN zbierają </a:t>
          </a:r>
          <a:br>
            <a:rPr lang="pl-PL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 sprawdzają wypełnione karty odpowiedzi</a:t>
          </a:r>
        </a:p>
      </dgm:t>
    </dgm:pt>
    <dgm:pt modelId="{F20E56E5-F6C1-4BC7-9352-80BFE716DA80}" type="parTrans" cxnId="{B666FE4C-A7B4-44F2-AB6D-1F6B9C2F4B76}">
      <dgm:prSet/>
      <dgm:spPr/>
      <dgm:t>
        <a:bodyPr/>
        <a:lstStyle/>
        <a:p>
          <a:endParaRPr lang="pl-PL" sz="1600">
            <a:solidFill>
              <a:schemeClr val="tx1"/>
            </a:solidFill>
          </a:endParaRPr>
        </a:p>
      </dgm:t>
    </dgm:pt>
    <dgm:pt modelId="{23B22A0C-1F02-490E-BEA7-16E699FE9617}" type="sibTrans" cxnId="{B666FE4C-A7B4-44F2-AB6D-1F6B9C2F4B76}">
      <dgm:prSet/>
      <dgm:spPr>
        <a:solidFill>
          <a:srgbClr val="0066FF"/>
        </a:solidFill>
        <a:ln w="19050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1200000"/>
          </a:camera>
          <a:lightRig rig="threePt" dir="t"/>
        </a:scene3d>
      </dgm:spPr>
      <dgm:t>
        <a:bodyPr/>
        <a:lstStyle/>
        <a:p>
          <a:endParaRPr lang="pl-PL" sz="1600">
            <a:solidFill>
              <a:schemeClr val="tx1"/>
            </a:solidFill>
          </a:endParaRPr>
        </a:p>
      </dgm:t>
    </dgm:pt>
    <dgm:pt modelId="{B08106CF-00B4-4394-A194-8C64D0ABC1E7}">
      <dgm:prSet phldrT="[Tekst]" custT="1"/>
      <dgm:spPr>
        <a:ln w="28575">
          <a:solidFill>
            <a:srgbClr val="86A5BE"/>
          </a:solidFill>
        </a:ln>
        <a:effectLst/>
      </dgm:spPr>
      <dgm:t>
        <a:bodyPr/>
        <a:lstStyle/>
        <a:p>
          <a:r>
            <a:rPr lang="pl-PL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Przewodniczący ZN </a:t>
          </a:r>
          <a:r>
            <a:rPr lang="pl-PL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pakuje karty odpowiedzi do zwrotnych kopert  </a:t>
          </a:r>
          <a:br>
            <a:rPr lang="pl-PL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 zakleja je w obecności zdającego</a:t>
          </a:r>
        </a:p>
      </dgm:t>
    </dgm:pt>
    <dgm:pt modelId="{505FD6A6-D44A-4279-9A8A-DFB730416CEE}" type="parTrans" cxnId="{DF7D1322-21E6-49AD-8C21-516A5DCC004A}">
      <dgm:prSet/>
      <dgm:spPr/>
      <dgm:t>
        <a:bodyPr/>
        <a:lstStyle/>
        <a:p>
          <a:endParaRPr lang="pl-PL" sz="1600">
            <a:solidFill>
              <a:schemeClr val="tx1"/>
            </a:solidFill>
          </a:endParaRPr>
        </a:p>
      </dgm:t>
    </dgm:pt>
    <dgm:pt modelId="{5835FD2A-EFCA-47EC-B069-57783C3EF6F0}" type="sibTrans" cxnId="{DF7D1322-21E6-49AD-8C21-516A5DCC004A}">
      <dgm:prSet/>
      <dgm:spPr/>
      <dgm:t>
        <a:bodyPr/>
        <a:lstStyle/>
        <a:p>
          <a:endParaRPr lang="pl-PL" sz="1600">
            <a:solidFill>
              <a:schemeClr val="tx1"/>
            </a:solidFill>
          </a:endParaRPr>
        </a:p>
      </dgm:t>
    </dgm:pt>
    <dgm:pt modelId="{7A0A3908-2262-44C7-8AC4-852538D549F3}">
      <dgm:prSet phldrT="[Tekst]" custT="1"/>
      <dgm:spPr>
        <a:ln w="28575">
          <a:solidFill>
            <a:srgbClr val="86A5BE"/>
          </a:solidFill>
        </a:ln>
        <a:effectLst/>
      </dgm:spPr>
      <dgm:t>
        <a:bodyPr/>
        <a:lstStyle/>
        <a:p>
          <a:r>
            <a:rPr lang="pl-PL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Przewodniczący ZE sporządza </a:t>
          </a:r>
          <a:r>
            <a:rPr lang="pl-PL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protokół zbiorczy</a:t>
          </a:r>
          <a:r>
            <a:rPr lang="pl-PL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pl-PL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z prze</a:t>
          </a:r>
          <a:r>
            <a:rPr lang="pl-PL" sz="1800" b="0" u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</a:t>
          </a:r>
          <a:r>
            <a:rPr lang="pl-PL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iegu części pisemnej</a:t>
          </a:r>
          <a:endParaRPr lang="pl-PL" sz="18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EC24D1B-DDD9-4A7B-B53B-F4819D3468D7}" type="parTrans" cxnId="{9DC554B6-D206-4F28-BE61-8FD969AF70B4}">
      <dgm:prSet/>
      <dgm:spPr/>
      <dgm:t>
        <a:bodyPr/>
        <a:lstStyle/>
        <a:p>
          <a:endParaRPr lang="pl-PL" sz="1600">
            <a:solidFill>
              <a:schemeClr val="tx1"/>
            </a:solidFill>
          </a:endParaRPr>
        </a:p>
      </dgm:t>
    </dgm:pt>
    <dgm:pt modelId="{40773B39-70B3-4E3B-95CF-E92C464DD135}" type="sibTrans" cxnId="{9DC554B6-D206-4F28-BE61-8FD969AF70B4}">
      <dgm:prSet/>
      <dgm:spPr/>
      <dgm:t>
        <a:bodyPr/>
        <a:lstStyle/>
        <a:p>
          <a:endParaRPr lang="pl-PL" sz="1600">
            <a:solidFill>
              <a:schemeClr val="tx1"/>
            </a:solidFill>
          </a:endParaRPr>
        </a:p>
      </dgm:t>
    </dgm:pt>
    <dgm:pt modelId="{92F3D7E0-0F96-450A-8F67-74892D3744E8}">
      <dgm:prSet phldrT="[Tekst]" custT="1"/>
      <dgm:spPr>
        <a:ln w="28575">
          <a:solidFill>
            <a:srgbClr val="86A5BE"/>
          </a:solidFill>
        </a:ln>
        <a:effectLst/>
      </dgm:spPr>
      <dgm:t>
        <a:bodyPr/>
        <a:lstStyle/>
        <a:p>
          <a:r>
            <a:rPr lang="pl-PL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Przewodniczący ZE zabezpiecza</a:t>
          </a:r>
          <a:br>
            <a:rPr lang="pl-PL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 przechowuje koperty do czasu przekazania do OKE</a:t>
          </a:r>
          <a:endParaRPr lang="pl-PL" sz="18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600E954-36B4-48AA-958F-E60ADAF02C33}" type="sibTrans" cxnId="{1EA3AB02-9B8B-42ED-9AD6-06564A80FE04}">
      <dgm:prSet/>
      <dgm:spPr/>
      <dgm:t>
        <a:bodyPr/>
        <a:lstStyle/>
        <a:p>
          <a:endParaRPr lang="pl-PL" sz="1600">
            <a:solidFill>
              <a:schemeClr val="tx1"/>
            </a:solidFill>
          </a:endParaRPr>
        </a:p>
      </dgm:t>
    </dgm:pt>
    <dgm:pt modelId="{8CEC049C-D8EF-41D9-A08D-E555EAA1E76C}" type="parTrans" cxnId="{1EA3AB02-9B8B-42ED-9AD6-06564A80FE04}">
      <dgm:prSet/>
      <dgm:spPr/>
      <dgm:t>
        <a:bodyPr/>
        <a:lstStyle/>
        <a:p>
          <a:endParaRPr lang="pl-PL" sz="1600">
            <a:solidFill>
              <a:schemeClr val="tx1"/>
            </a:solidFill>
          </a:endParaRPr>
        </a:p>
      </dgm:t>
    </dgm:pt>
    <dgm:pt modelId="{E64A0339-88EA-4BDA-A5EB-BB4094A126EA}">
      <dgm:prSet phldrT="[Tekst]" custT="1"/>
      <dgm:spPr>
        <a:ln w="28575">
          <a:solidFill>
            <a:srgbClr val="86A5BE"/>
          </a:solidFill>
        </a:ln>
        <a:effectLst/>
      </dgm:spPr>
      <dgm:t>
        <a:bodyPr/>
        <a:lstStyle/>
        <a:p>
          <a:r>
            <a:rPr lang="pl-PL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Przewodniczący ZE przekazuje dokumentację w </a:t>
          </a:r>
          <a:r>
            <a:rPr lang="pl-PL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sposób określony przez dyrektora OKE</a:t>
          </a:r>
        </a:p>
      </dgm:t>
    </dgm:pt>
    <dgm:pt modelId="{1C96A616-D081-461E-A89B-319A1AB616CA}" type="parTrans" cxnId="{DF20EEC0-F7C5-4408-8C38-7DC1794935F1}">
      <dgm:prSet/>
      <dgm:spPr/>
      <dgm:t>
        <a:bodyPr/>
        <a:lstStyle/>
        <a:p>
          <a:endParaRPr lang="pl-PL" sz="1600">
            <a:solidFill>
              <a:schemeClr val="tx1"/>
            </a:solidFill>
          </a:endParaRPr>
        </a:p>
      </dgm:t>
    </dgm:pt>
    <dgm:pt modelId="{8B066B30-DCE4-4056-829C-27CEDB2431A3}" type="sibTrans" cxnId="{DF20EEC0-F7C5-4408-8C38-7DC1794935F1}">
      <dgm:prSet/>
      <dgm:spPr/>
      <dgm:t>
        <a:bodyPr/>
        <a:lstStyle/>
        <a:p>
          <a:endParaRPr lang="pl-PL" sz="1600">
            <a:solidFill>
              <a:schemeClr val="tx1"/>
            </a:solidFill>
          </a:endParaRPr>
        </a:p>
      </dgm:t>
    </dgm:pt>
    <dgm:pt modelId="{366787CD-0772-434A-B0CC-32152346AC32}" type="pres">
      <dgm:prSet presAssocID="{38653C71-A865-418A-9003-77893EFF21A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A75ECA8-314D-48E3-9E03-BCA7149D04B8}" type="pres">
      <dgm:prSet presAssocID="{38653C71-A865-418A-9003-77893EFF21A2}" presName="cycle" presStyleCnt="0"/>
      <dgm:spPr/>
    </dgm:pt>
    <dgm:pt modelId="{7957FABC-F49C-497D-A2C0-922F1EB95E75}" type="pres">
      <dgm:prSet presAssocID="{6DB89259-5B9D-47B7-8D14-4D1862305A95}" presName="nodeFirstNode" presStyleLbl="node1" presStyleIdx="0" presStyleCnt="5" custScaleX="153466" custRadScaleRad="10087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9BF70ED-5955-403D-9992-6E6ED5045FEF}" type="pres">
      <dgm:prSet presAssocID="{23B22A0C-1F02-490E-BEA7-16E699FE9617}" presName="sibTransFirstNode" presStyleLbl="bgShp" presStyleIdx="0" presStyleCnt="1" custLinFactNeighborX="7944" custLinFactNeighborY="17312"/>
      <dgm:spPr/>
      <dgm:t>
        <a:bodyPr/>
        <a:lstStyle/>
        <a:p>
          <a:endParaRPr lang="pl-PL"/>
        </a:p>
      </dgm:t>
    </dgm:pt>
    <dgm:pt modelId="{57F25F1A-1D90-46AD-82DD-2CDBA39A1EEC}" type="pres">
      <dgm:prSet presAssocID="{B08106CF-00B4-4394-A194-8C64D0ABC1E7}" presName="nodeFollowingNodes" presStyleLbl="node1" presStyleIdx="1" presStyleCnt="5" custScaleX="181887" custScaleY="114405" custRadScaleRad="110611" custRadScaleInc="273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E710461-7199-4938-BD8E-793194AC8D8F}" type="pres">
      <dgm:prSet presAssocID="{7A0A3908-2262-44C7-8AC4-852538D549F3}" presName="nodeFollowingNodes" presStyleLbl="node1" presStyleIdx="2" presStyleCnt="5" custScaleX="162582" custScaleY="123882" custRadScaleRad="129828" custRadScaleInc="-4343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1AC1B73-0DE7-4621-85E0-F7607B465DAA}" type="pres">
      <dgm:prSet presAssocID="{92F3D7E0-0F96-450A-8F67-74892D3744E8}" presName="nodeFollowingNodes" presStyleLbl="node1" presStyleIdx="3" presStyleCnt="5" custScaleX="175409" custScaleY="115556" custRadScaleRad="129172" custRadScaleInc="3539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C1AB102-B773-452E-A433-0E883A740D02}" type="pres">
      <dgm:prSet presAssocID="{E64A0339-88EA-4BDA-A5EB-BB4094A126EA}" presName="nodeFollowingNodes" presStyleLbl="node1" presStyleIdx="4" presStyleCnt="5" custScaleX="177927" custScaleY="113432" custRadScaleRad="104373" custRadScaleInc="-1467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666FE4C-A7B4-44F2-AB6D-1F6B9C2F4B76}" srcId="{38653C71-A865-418A-9003-77893EFF21A2}" destId="{6DB89259-5B9D-47B7-8D14-4D1862305A95}" srcOrd="0" destOrd="0" parTransId="{F20E56E5-F6C1-4BC7-9352-80BFE716DA80}" sibTransId="{23B22A0C-1F02-490E-BEA7-16E699FE9617}"/>
    <dgm:cxn modelId="{A376CEDE-9F80-4F0A-8BEF-97C2A2436DDB}" type="presOf" srcId="{E64A0339-88EA-4BDA-A5EB-BB4094A126EA}" destId="{6C1AB102-B773-452E-A433-0E883A740D02}" srcOrd="0" destOrd="0" presId="urn:microsoft.com/office/officeart/2005/8/layout/cycle3"/>
    <dgm:cxn modelId="{9973255A-4FF7-4238-A2E2-580AC1DD96E9}" type="presOf" srcId="{B08106CF-00B4-4394-A194-8C64D0ABC1E7}" destId="{57F25F1A-1D90-46AD-82DD-2CDBA39A1EEC}" srcOrd="0" destOrd="0" presId="urn:microsoft.com/office/officeart/2005/8/layout/cycle3"/>
    <dgm:cxn modelId="{71388952-AB62-4A1A-9573-D0288587F1D7}" type="presOf" srcId="{92F3D7E0-0F96-450A-8F67-74892D3744E8}" destId="{F1AC1B73-0DE7-4621-85E0-F7607B465DAA}" srcOrd="0" destOrd="0" presId="urn:microsoft.com/office/officeart/2005/8/layout/cycle3"/>
    <dgm:cxn modelId="{DF7D1322-21E6-49AD-8C21-516A5DCC004A}" srcId="{38653C71-A865-418A-9003-77893EFF21A2}" destId="{B08106CF-00B4-4394-A194-8C64D0ABC1E7}" srcOrd="1" destOrd="0" parTransId="{505FD6A6-D44A-4279-9A8A-DFB730416CEE}" sibTransId="{5835FD2A-EFCA-47EC-B069-57783C3EF6F0}"/>
    <dgm:cxn modelId="{2824CAC3-E060-4AD8-9C2B-96893FA9C0EF}" type="presOf" srcId="{7A0A3908-2262-44C7-8AC4-852538D549F3}" destId="{4E710461-7199-4938-BD8E-793194AC8D8F}" srcOrd="0" destOrd="0" presId="urn:microsoft.com/office/officeart/2005/8/layout/cycle3"/>
    <dgm:cxn modelId="{AB8BA7BE-9251-44DD-86E4-3E0E92A670A5}" type="presOf" srcId="{23B22A0C-1F02-490E-BEA7-16E699FE9617}" destId="{09BF70ED-5955-403D-9992-6E6ED5045FEF}" srcOrd="0" destOrd="0" presId="urn:microsoft.com/office/officeart/2005/8/layout/cycle3"/>
    <dgm:cxn modelId="{591DFAD8-4058-4E1D-ABDD-885B8C47D2DE}" type="presOf" srcId="{38653C71-A865-418A-9003-77893EFF21A2}" destId="{366787CD-0772-434A-B0CC-32152346AC32}" srcOrd="0" destOrd="0" presId="urn:microsoft.com/office/officeart/2005/8/layout/cycle3"/>
    <dgm:cxn modelId="{BB024D7E-45A0-4C72-A077-7A308AD65445}" type="presOf" srcId="{6DB89259-5B9D-47B7-8D14-4D1862305A95}" destId="{7957FABC-F49C-497D-A2C0-922F1EB95E75}" srcOrd="0" destOrd="0" presId="urn:microsoft.com/office/officeart/2005/8/layout/cycle3"/>
    <dgm:cxn modelId="{1EA3AB02-9B8B-42ED-9AD6-06564A80FE04}" srcId="{38653C71-A865-418A-9003-77893EFF21A2}" destId="{92F3D7E0-0F96-450A-8F67-74892D3744E8}" srcOrd="3" destOrd="0" parTransId="{8CEC049C-D8EF-41D9-A08D-E555EAA1E76C}" sibTransId="{C600E954-36B4-48AA-958F-E60ADAF02C33}"/>
    <dgm:cxn modelId="{9DC554B6-D206-4F28-BE61-8FD969AF70B4}" srcId="{38653C71-A865-418A-9003-77893EFF21A2}" destId="{7A0A3908-2262-44C7-8AC4-852538D549F3}" srcOrd="2" destOrd="0" parTransId="{8EC24D1B-DDD9-4A7B-B53B-F4819D3468D7}" sibTransId="{40773B39-70B3-4E3B-95CF-E92C464DD135}"/>
    <dgm:cxn modelId="{DF20EEC0-F7C5-4408-8C38-7DC1794935F1}" srcId="{38653C71-A865-418A-9003-77893EFF21A2}" destId="{E64A0339-88EA-4BDA-A5EB-BB4094A126EA}" srcOrd="4" destOrd="0" parTransId="{1C96A616-D081-461E-A89B-319A1AB616CA}" sibTransId="{8B066B30-DCE4-4056-829C-27CEDB2431A3}"/>
    <dgm:cxn modelId="{498E0E1E-EA43-4900-A299-EA319658D989}" type="presParOf" srcId="{366787CD-0772-434A-B0CC-32152346AC32}" destId="{9A75ECA8-314D-48E3-9E03-BCA7149D04B8}" srcOrd="0" destOrd="0" presId="urn:microsoft.com/office/officeart/2005/8/layout/cycle3"/>
    <dgm:cxn modelId="{CB21A06B-2D8A-4568-B788-4ACA0F8642D4}" type="presParOf" srcId="{9A75ECA8-314D-48E3-9E03-BCA7149D04B8}" destId="{7957FABC-F49C-497D-A2C0-922F1EB95E75}" srcOrd="0" destOrd="0" presId="urn:microsoft.com/office/officeart/2005/8/layout/cycle3"/>
    <dgm:cxn modelId="{4D5C440E-8D82-413D-B662-DDC3F92DB587}" type="presParOf" srcId="{9A75ECA8-314D-48E3-9E03-BCA7149D04B8}" destId="{09BF70ED-5955-403D-9992-6E6ED5045FEF}" srcOrd="1" destOrd="0" presId="urn:microsoft.com/office/officeart/2005/8/layout/cycle3"/>
    <dgm:cxn modelId="{C2314D37-4749-4A48-B659-BE5825D5A4C2}" type="presParOf" srcId="{9A75ECA8-314D-48E3-9E03-BCA7149D04B8}" destId="{57F25F1A-1D90-46AD-82DD-2CDBA39A1EEC}" srcOrd="2" destOrd="0" presId="urn:microsoft.com/office/officeart/2005/8/layout/cycle3"/>
    <dgm:cxn modelId="{F2541782-3EE7-4C54-A740-D9046369ADD3}" type="presParOf" srcId="{9A75ECA8-314D-48E3-9E03-BCA7149D04B8}" destId="{4E710461-7199-4938-BD8E-793194AC8D8F}" srcOrd="3" destOrd="0" presId="urn:microsoft.com/office/officeart/2005/8/layout/cycle3"/>
    <dgm:cxn modelId="{61052431-390A-4B94-9ECF-D87E55416A3E}" type="presParOf" srcId="{9A75ECA8-314D-48E3-9E03-BCA7149D04B8}" destId="{F1AC1B73-0DE7-4621-85E0-F7607B465DAA}" srcOrd="4" destOrd="0" presId="urn:microsoft.com/office/officeart/2005/8/layout/cycle3"/>
    <dgm:cxn modelId="{3640360F-D638-4196-A8F6-C89418B210E3}" type="presParOf" srcId="{9A75ECA8-314D-48E3-9E03-BCA7149D04B8}" destId="{6C1AB102-B773-452E-A433-0E883A740D02}" srcOrd="5" destOrd="0" presId="urn:microsoft.com/office/officeart/2005/8/layout/cycle3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2B57327-98DC-C541-B05E-585E85D9ED28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FE3B9FFD-19CC-C249-A841-46B559A7C152}">
      <dgm:prSet phldrT="[Tekst]" phldr="0" custT="1"/>
      <dgm:spPr/>
      <dgm:t>
        <a:bodyPr/>
        <a:lstStyle/>
        <a:p>
          <a:endParaRPr lang="pl-PL" sz="2400" b="1" dirty="0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EBAA6E91-EB91-464F-BA1B-7BBE8BCF0859}" type="par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40BECE72-6AAC-E94A-BA85-2274C0986F61}" type="sib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1B0A67C4-6C33-8E46-BB8D-F470DD195436}">
      <dgm:prSet phldrT="[Tekst]" phldr="0" custT="1"/>
      <dgm:spPr/>
      <dgm:t>
        <a:bodyPr anchor="ctr"/>
        <a:lstStyle/>
        <a:p>
          <a:pPr algn="ctr"/>
          <a:r>
            <a:rPr lang="pl-PL" altLang="pl-PL" sz="3600" b="1" dirty="0">
              <a:solidFill>
                <a:srgbClr val="000099"/>
              </a:solidFill>
              <a:cs typeface="Calibri" panose="020F0502020204030204" pitchFamily="34" charset="0"/>
            </a:rPr>
            <a:t>CZĘŚĆ PRAKTYCZNA EGZAMINU</a:t>
          </a:r>
          <a:endParaRPr lang="pl-PL" sz="3600" b="0" dirty="0">
            <a:latin typeface="+mn-lt"/>
            <a:cs typeface="Calibri" panose="020F0502020204030204" pitchFamily="34" charset="0"/>
          </a:endParaRPr>
        </a:p>
      </dgm:t>
    </dgm:pt>
    <dgm:pt modelId="{ECEB5E16-EB7C-2C48-9EB8-647348C4B4C4}" type="par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8A8B3DC-0D45-7943-88A9-50D68101DFD2}" type="sib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62C2777-4521-AE49-8D57-C1EDF7E0A554}" type="pres">
      <dgm:prSet presAssocID="{52B57327-98DC-C541-B05E-585E85D9ED2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721EEA0E-4130-DD4E-81F4-6851F072AE69}" type="pres">
      <dgm:prSet presAssocID="{FE3B9FFD-19CC-C249-A841-46B559A7C152}" presName="thickLine" presStyleLbl="alignNode1" presStyleIdx="0" presStyleCnt="1"/>
      <dgm:spPr/>
    </dgm:pt>
    <dgm:pt modelId="{DF465098-A5B8-2B42-8AFD-A0F69440E483}" type="pres">
      <dgm:prSet presAssocID="{FE3B9FFD-19CC-C249-A841-46B559A7C152}" presName="horz1" presStyleCnt="0"/>
      <dgm:spPr/>
    </dgm:pt>
    <dgm:pt modelId="{BA0F9552-9BC0-474B-83AE-3F551F69A013}" type="pres">
      <dgm:prSet presAssocID="{FE3B9FFD-19CC-C249-A841-46B559A7C152}" presName="tx1" presStyleLbl="revTx" presStyleIdx="0" presStyleCnt="2" custScaleX="4773"/>
      <dgm:spPr/>
      <dgm:t>
        <a:bodyPr/>
        <a:lstStyle/>
        <a:p>
          <a:endParaRPr lang="pl-PL"/>
        </a:p>
      </dgm:t>
    </dgm:pt>
    <dgm:pt modelId="{8E5C6B24-2BD8-5E40-9C0D-C37FB4E4ABA6}" type="pres">
      <dgm:prSet presAssocID="{FE3B9FFD-19CC-C249-A841-46B559A7C152}" presName="vert1" presStyleCnt="0"/>
      <dgm:spPr/>
    </dgm:pt>
    <dgm:pt modelId="{FD2353B5-9333-2F42-B81F-F748C9244D74}" type="pres">
      <dgm:prSet presAssocID="{1B0A67C4-6C33-8E46-BB8D-F470DD195436}" presName="vertSpace2a" presStyleCnt="0"/>
      <dgm:spPr/>
    </dgm:pt>
    <dgm:pt modelId="{7EB14D00-CC2A-974B-848F-31D29931AB43}" type="pres">
      <dgm:prSet presAssocID="{1B0A67C4-6C33-8E46-BB8D-F470DD195436}" presName="horz2" presStyleCnt="0"/>
      <dgm:spPr/>
    </dgm:pt>
    <dgm:pt modelId="{B25F5EC6-BDB4-1849-B9E2-366AF9C9199B}" type="pres">
      <dgm:prSet presAssocID="{1B0A67C4-6C33-8E46-BB8D-F470DD195436}" presName="horzSpace2" presStyleCnt="0"/>
      <dgm:spPr/>
    </dgm:pt>
    <dgm:pt modelId="{EBC72F4D-BC69-B040-83C0-ABF0176C335D}" type="pres">
      <dgm:prSet presAssocID="{1B0A67C4-6C33-8E46-BB8D-F470DD195436}" presName="tx2" presStyleLbl="revTx" presStyleIdx="1" presStyleCnt="2" custScaleX="123974" custScaleY="77984"/>
      <dgm:spPr/>
      <dgm:t>
        <a:bodyPr/>
        <a:lstStyle/>
        <a:p>
          <a:endParaRPr lang="pl-PL"/>
        </a:p>
      </dgm:t>
    </dgm:pt>
    <dgm:pt modelId="{26EA4739-2724-2E44-ACB6-9A4EE291AE5F}" type="pres">
      <dgm:prSet presAssocID="{1B0A67C4-6C33-8E46-BB8D-F470DD195436}" presName="vert2" presStyleCnt="0"/>
      <dgm:spPr/>
    </dgm:pt>
    <dgm:pt modelId="{CCC289EC-620B-6C48-8EF6-4744910DE1BD}" type="pres">
      <dgm:prSet presAssocID="{1B0A67C4-6C33-8E46-BB8D-F470DD195436}" presName="thinLine2b" presStyleLbl="callout" presStyleIdx="0" presStyleCnt="1" custSzY="45720" custScaleX="125000"/>
      <dgm:spPr/>
    </dgm:pt>
    <dgm:pt modelId="{7F6E0EA2-130D-714A-8228-9FAF948CD005}" type="pres">
      <dgm:prSet presAssocID="{1B0A67C4-6C33-8E46-BB8D-F470DD195436}" presName="vertSpace2b" presStyleCnt="0"/>
      <dgm:spPr/>
    </dgm:pt>
  </dgm:ptLst>
  <dgm:cxnLst>
    <dgm:cxn modelId="{265BAC1A-6EB6-7845-9222-BA8E7EA6A4BA}" srcId="{FE3B9FFD-19CC-C249-A841-46B559A7C152}" destId="{1B0A67C4-6C33-8E46-BB8D-F470DD195436}" srcOrd="0" destOrd="0" parTransId="{ECEB5E16-EB7C-2C48-9EB8-647348C4B4C4}" sibTransId="{B8A8B3DC-0D45-7943-88A9-50D68101DFD2}"/>
    <dgm:cxn modelId="{C60CF660-BB15-8847-AFB0-90A7C07618D3}" srcId="{52B57327-98DC-C541-B05E-585E85D9ED28}" destId="{FE3B9FFD-19CC-C249-A841-46B559A7C152}" srcOrd="0" destOrd="0" parTransId="{EBAA6E91-EB91-464F-BA1B-7BBE8BCF0859}" sibTransId="{40BECE72-6AAC-E94A-BA85-2274C0986F61}"/>
    <dgm:cxn modelId="{EA195679-D643-4074-B39C-5582B9EC6E21}" type="presOf" srcId="{FE3B9FFD-19CC-C249-A841-46B559A7C152}" destId="{BA0F9552-9BC0-474B-83AE-3F551F69A013}" srcOrd="0" destOrd="0" presId="urn:microsoft.com/office/officeart/2008/layout/LinedList"/>
    <dgm:cxn modelId="{00D997C9-5791-4CCA-B902-BCC4760360F5}" type="presOf" srcId="{52B57327-98DC-C541-B05E-585E85D9ED28}" destId="{B62C2777-4521-AE49-8D57-C1EDF7E0A554}" srcOrd="0" destOrd="0" presId="urn:microsoft.com/office/officeart/2008/layout/LinedList"/>
    <dgm:cxn modelId="{346FA757-2F8D-4198-AF8A-1FA5BE716025}" type="presOf" srcId="{1B0A67C4-6C33-8E46-BB8D-F470DD195436}" destId="{EBC72F4D-BC69-B040-83C0-ABF0176C335D}" srcOrd="0" destOrd="0" presId="urn:microsoft.com/office/officeart/2008/layout/LinedList"/>
    <dgm:cxn modelId="{2816AA44-2D9D-4A35-B8DF-A719180EE566}" type="presParOf" srcId="{B62C2777-4521-AE49-8D57-C1EDF7E0A554}" destId="{721EEA0E-4130-DD4E-81F4-6851F072AE69}" srcOrd="0" destOrd="0" presId="urn:microsoft.com/office/officeart/2008/layout/LinedList"/>
    <dgm:cxn modelId="{183A6A76-1094-4436-8571-86C9AA10922F}" type="presParOf" srcId="{B62C2777-4521-AE49-8D57-C1EDF7E0A554}" destId="{DF465098-A5B8-2B42-8AFD-A0F69440E483}" srcOrd="1" destOrd="0" presId="urn:microsoft.com/office/officeart/2008/layout/LinedList"/>
    <dgm:cxn modelId="{02475BF2-EBA4-4B03-96FA-A486BB4C90B4}" type="presParOf" srcId="{DF465098-A5B8-2B42-8AFD-A0F69440E483}" destId="{BA0F9552-9BC0-474B-83AE-3F551F69A013}" srcOrd="0" destOrd="0" presId="urn:microsoft.com/office/officeart/2008/layout/LinedList"/>
    <dgm:cxn modelId="{21D7DADE-4EF5-4436-8BF9-1E2D3DCD9690}" type="presParOf" srcId="{DF465098-A5B8-2B42-8AFD-A0F69440E483}" destId="{8E5C6B24-2BD8-5E40-9C0D-C37FB4E4ABA6}" srcOrd="1" destOrd="0" presId="urn:microsoft.com/office/officeart/2008/layout/LinedList"/>
    <dgm:cxn modelId="{FFB5C415-E7F3-4FE5-935C-3C3572BB5BE2}" type="presParOf" srcId="{8E5C6B24-2BD8-5E40-9C0D-C37FB4E4ABA6}" destId="{FD2353B5-9333-2F42-B81F-F748C9244D74}" srcOrd="0" destOrd="0" presId="urn:microsoft.com/office/officeart/2008/layout/LinedList"/>
    <dgm:cxn modelId="{10E6CC8A-2854-4038-B524-D6A506691389}" type="presParOf" srcId="{8E5C6B24-2BD8-5E40-9C0D-C37FB4E4ABA6}" destId="{7EB14D00-CC2A-974B-848F-31D29931AB43}" srcOrd="1" destOrd="0" presId="urn:microsoft.com/office/officeart/2008/layout/LinedList"/>
    <dgm:cxn modelId="{48E75D55-7B56-403E-8006-7B8B3D3ADC46}" type="presParOf" srcId="{7EB14D00-CC2A-974B-848F-31D29931AB43}" destId="{B25F5EC6-BDB4-1849-B9E2-366AF9C9199B}" srcOrd="0" destOrd="0" presId="urn:microsoft.com/office/officeart/2008/layout/LinedList"/>
    <dgm:cxn modelId="{3B88D3E2-661C-4B70-8BC8-3B20E945224E}" type="presParOf" srcId="{7EB14D00-CC2A-974B-848F-31D29931AB43}" destId="{EBC72F4D-BC69-B040-83C0-ABF0176C335D}" srcOrd="1" destOrd="0" presId="urn:microsoft.com/office/officeart/2008/layout/LinedList"/>
    <dgm:cxn modelId="{5DB0CC2A-66DF-428C-BBD9-7925E7030EBC}" type="presParOf" srcId="{7EB14D00-CC2A-974B-848F-31D29931AB43}" destId="{26EA4739-2724-2E44-ACB6-9A4EE291AE5F}" srcOrd="2" destOrd="0" presId="urn:microsoft.com/office/officeart/2008/layout/LinedList"/>
    <dgm:cxn modelId="{D8505339-3FF5-4853-8E2F-FE640C643DEF}" type="presParOf" srcId="{8E5C6B24-2BD8-5E40-9C0D-C37FB4E4ABA6}" destId="{CCC289EC-620B-6C48-8EF6-4744910DE1BD}" srcOrd="2" destOrd="0" presId="urn:microsoft.com/office/officeart/2008/layout/LinedList"/>
    <dgm:cxn modelId="{8E1F49EB-27DF-48D3-9CBC-A6CFA7CE9ADA}" type="presParOf" srcId="{8E5C6B24-2BD8-5E40-9C0D-C37FB4E4ABA6}" destId="{7F6E0EA2-130D-714A-8228-9FAF948CD005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VerticalCurv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EAB971C2-7BBA-1D4F-ADB8-1659E53359EC}">
      <dgm:prSet phldrT="[Tekst]" custT="1"/>
      <dgm:spPr>
        <a:ln w="28575">
          <a:solidFill>
            <a:srgbClr val="86A5BE"/>
          </a:solidFill>
        </a:ln>
      </dgm:spPr>
      <dgm:t>
        <a:bodyPr/>
        <a:lstStyle/>
        <a:p>
          <a:pPr marL="0" indent="0" algn="l"/>
          <a:r>
            <a:rPr lang="pl-PL" sz="2000" dirty="0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rPr>
            <a:t>Przygotowanie wyposażenia stanowisk egzaminacyjnych </a:t>
          </a:r>
          <a:br>
            <a:rPr lang="pl-PL" sz="2000" dirty="0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rPr>
          </a:br>
          <a:r>
            <a:rPr lang="pl-PL" sz="2000" dirty="0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rPr>
            <a:t>i materiałów egzaminacyjnych </a:t>
          </a:r>
          <a:endParaRPr lang="pl-PL" sz="2000" b="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0E1BA206-7196-5F42-883E-4826FAFEC3B9}" type="parTrans" cxnId="{21455288-46E2-8C48-85FA-661924BCCDF6}">
      <dgm:prSet/>
      <dgm:spPr/>
      <dgm:t>
        <a:bodyPr/>
        <a:lstStyle/>
        <a:p>
          <a:pPr algn="l"/>
          <a:endParaRPr lang="pl-PL" sz="2000" b="0">
            <a:solidFill>
              <a:schemeClr val="tx1"/>
            </a:solidFill>
            <a:latin typeface="+mn-lt"/>
          </a:endParaRPr>
        </a:p>
      </dgm:t>
    </dgm:pt>
    <dgm:pt modelId="{4DF2D2D2-3B89-5B48-BA56-9B83087B3C9B}" type="sibTrans" cxnId="{21455288-46E2-8C48-85FA-661924BCCDF6}">
      <dgm:prSet/>
      <dgm:spPr/>
      <dgm:t>
        <a:bodyPr/>
        <a:lstStyle/>
        <a:p>
          <a:pPr algn="l"/>
          <a:endParaRPr lang="pl-PL" sz="2000" b="0">
            <a:solidFill>
              <a:schemeClr val="tx1"/>
            </a:solidFill>
            <a:latin typeface="+mn-lt"/>
          </a:endParaRPr>
        </a:p>
      </dgm:t>
    </dgm:pt>
    <dgm:pt modelId="{E2DD35E9-A3B7-A843-B698-8595821E4A95}">
      <dgm:prSet phldrT="[Tekst]" custT="1"/>
      <dgm:spPr>
        <a:ln w="28575">
          <a:solidFill>
            <a:srgbClr val="86A5BE"/>
          </a:solidFill>
        </a:ln>
      </dgm:spPr>
      <dgm:t>
        <a:bodyPr/>
        <a:lstStyle/>
        <a:p>
          <a:pPr marL="0" indent="0" algn="l"/>
          <a:r>
            <a:rPr lang="pl-PL" sz="2000" dirty="0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rPr>
            <a:t>Nadzorowanie przygotowania </a:t>
          </a:r>
          <a:r>
            <a:rPr lang="pl-PL" sz="2000" dirty="0" err="1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rPr>
            <a:t>sal</a:t>
          </a:r>
          <a:r>
            <a:rPr lang="pl-PL" sz="2000" dirty="0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rPr>
            <a:t> egzaminacyjnych</a:t>
          </a:r>
          <a:endParaRPr lang="pl-PL" sz="2000" b="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EA79AEBE-2106-D44D-AE4D-3ABEE7E647B0}" type="parTrans" cxnId="{371021A8-73F5-9346-98BA-5E1A69285AAC}">
      <dgm:prSet/>
      <dgm:spPr/>
      <dgm:t>
        <a:bodyPr/>
        <a:lstStyle/>
        <a:p>
          <a:pPr algn="l"/>
          <a:endParaRPr lang="pl-PL" sz="2000" b="0">
            <a:solidFill>
              <a:schemeClr val="tx1"/>
            </a:solidFill>
            <a:latin typeface="+mn-lt"/>
          </a:endParaRPr>
        </a:p>
      </dgm:t>
    </dgm:pt>
    <dgm:pt modelId="{362E5FD7-2FC0-1041-BA15-1160A4247C6B}" type="sibTrans" cxnId="{371021A8-73F5-9346-98BA-5E1A69285AAC}">
      <dgm:prSet/>
      <dgm:spPr/>
      <dgm:t>
        <a:bodyPr/>
        <a:lstStyle/>
        <a:p>
          <a:pPr algn="l"/>
          <a:endParaRPr lang="pl-PL" sz="2000" b="0">
            <a:solidFill>
              <a:schemeClr val="tx1"/>
            </a:solidFill>
            <a:latin typeface="+mn-lt"/>
          </a:endParaRPr>
        </a:p>
      </dgm:t>
    </dgm:pt>
    <dgm:pt modelId="{0896A106-2D69-4AA9-A388-55A43E39DC8B}">
      <dgm:prSet phldrT="[Tekst]" phldr="0" custT="1"/>
      <dgm:spPr>
        <a:ln w="28575">
          <a:solidFill>
            <a:srgbClr val="86A5BE"/>
          </a:solidFill>
        </a:ln>
      </dgm:spPr>
      <dgm:t>
        <a:bodyPr/>
        <a:lstStyle/>
        <a:p>
          <a:pPr marL="0" indent="0" algn="l"/>
          <a:r>
            <a:rPr lang="pl-PL" sz="2000" dirty="0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rPr>
            <a:t>Sprawdzenie przygotowania stanowisk egzaminacyjnych </a:t>
          </a:r>
          <a:endParaRPr lang="pl-PL" sz="2000" b="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02148A9C-590B-434E-B9C8-C89ACA096683}" type="parTrans" cxnId="{D0B52EE1-123A-42A6-9B95-F380A2F1D8E7}">
      <dgm:prSet/>
      <dgm:spPr/>
      <dgm:t>
        <a:bodyPr/>
        <a:lstStyle/>
        <a:p>
          <a:pPr algn="l"/>
          <a:endParaRPr lang="pl-PL" sz="2000" b="0">
            <a:solidFill>
              <a:schemeClr val="tx1"/>
            </a:solidFill>
            <a:latin typeface="+mn-lt"/>
          </a:endParaRPr>
        </a:p>
      </dgm:t>
    </dgm:pt>
    <dgm:pt modelId="{F6A1CDB8-647E-4471-83F4-AD60F0883BBD}" type="sibTrans" cxnId="{D0B52EE1-123A-42A6-9B95-F380A2F1D8E7}">
      <dgm:prSet/>
      <dgm:spPr/>
      <dgm:t>
        <a:bodyPr/>
        <a:lstStyle/>
        <a:p>
          <a:pPr algn="l"/>
          <a:endParaRPr lang="pl-PL" sz="2000" b="0">
            <a:solidFill>
              <a:schemeClr val="tx1"/>
            </a:solidFill>
            <a:latin typeface="+mn-lt"/>
          </a:endParaRPr>
        </a:p>
      </dgm:t>
    </dgm:pt>
    <dgm:pt modelId="{7BDDD5BC-4B2D-944E-A524-08C8EFC92CC3}">
      <dgm:prSet phldrT="[Tekst]" phldr="0" custT="1"/>
      <dgm:spPr>
        <a:ln w="28575">
          <a:solidFill>
            <a:srgbClr val="86A5BE"/>
          </a:solidFill>
        </a:ln>
      </dgm:spPr>
      <dgm:t>
        <a:bodyPr/>
        <a:lstStyle/>
        <a:p>
          <a:pPr marL="0" indent="0" algn="l"/>
          <a:r>
            <a:rPr lang="pl-PL" sz="2000" dirty="0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rPr>
            <a:t>Zapewnienie dostosowania stanowisk egzaminacyjnych </a:t>
          </a:r>
          <a:br>
            <a:rPr lang="pl-PL" sz="2000" dirty="0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rPr>
          </a:br>
          <a:r>
            <a:rPr lang="pl-PL" sz="2000" dirty="0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rPr>
            <a:t>do wymogów bhp </a:t>
          </a:r>
          <a:endParaRPr lang="pl-PL" sz="2000" b="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D7CF4B70-12D0-8E43-971A-9FF8059BB5BD}" type="sibTrans" cxnId="{446358A7-0D68-4742-A9F4-0582A8154F71}">
      <dgm:prSet/>
      <dgm:spPr/>
      <dgm:t>
        <a:bodyPr/>
        <a:lstStyle/>
        <a:p>
          <a:pPr algn="l"/>
          <a:endParaRPr lang="pl-PL" sz="2000" b="0">
            <a:solidFill>
              <a:schemeClr val="tx1"/>
            </a:solidFill>
            <a:latin typeface="+mn-lt"/>
          </a:endParaRPr>
        </a:p>
      </dgm:t>
    </dgm:pt>
    <dgm:pt modelId="{AEE43A4B-2AEB-6B4A-842A-F01533BB66E3}" type="parTrans" cxnId="{446358A7-0D68-4742-A9F4-0582A8154F71}">
      <dgm:prSet/>
      <dgm:spPr/>
      <dgm:t>
        <a:bodyPr/>
        <a:lstStyle/>
        <a:p>
          <a:pPr algn="l"/>
          <a:endParaRPr lang="pl-PL" sz="2000" b="0">
            <a:solidFill>
              <a:schemeClr val="tx1"/>
            </a:solidFill>
            <a:latin typeface="+mn-lt"/>
          </a:endParaRPr>
        </a:p>
      </dgm:t>
    </dgm:pt>
    <dgm:pt modelId="{33D2D64D-82D9-4BCC-A6A8-0EF66542AEB8}">
      <dgm:prSet phldrT="[Tekst]" phldr="0" custT="1"/>
      <dgm:spPr>
        <a:ln w="28575">
          <a:solidFill>
            <a:srgbClr val="86A5BE"/>
          </a:solidFill>
        </a:ln>
      </dgm:spPr>
      <dgm:t>
        <a:bodyPr/>
        <a:lstStyle/>
        <a:p>
          <a:pPr marL="0" indent="0" algn="l"/>
          <a:r>
            <a:rPr lang="pl-PL" sz="2000" dirty="0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rPr>
            <a:t>Zapewnienie obecności asystenta technicznego</a:t>
          </a:r>
          <a:endParaRPr lang="pl-PL" sz="2000" b="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538276B8-BB68-40AD-AE2E-316CBD5ACDE9}" type="parTrans" cxnId="{36EDA934-2C39-426A-8D77-B435F37D715B}">
      <dgm:prSet/>
      <dgm:spPr/>
      <dgm:t>
        <a:bodyPr/>
        <a:lstStyle/>
        <a:p>
          <a:endParaRPr lang="pl-PL"/>
        </a:p>
      </dgm:t>
    </dgm:pt>
    <dgm:pt modelId="{4BE69E14-91EC-424F-909B-544FFA49938D}" type="sibTrans" cxnId="{36EDA934-2C39-426A-8D77-B435F37D715B}">
      <dgm:prSet/>
      <dgm:spPr/>
      <dgm:t>
        <a:bodyPr/>
        <a:lstStyle/>
        <a:p>
          <a:endParaRPr lang="pl-PL"/>
        </a:p>
      </dgm:t>
    </dgm:pt>
    <dgm:pt modelId="{394DC5E4-E124-D84B-93CB-B98DCD3AFCD6}" type="pres">
      <dgm:prSet presAssocID="{2E6C16F3-1F83-B54E-8DB0-6F43FBCDB4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CBB8E103-D8AC-5C4D-9C51-030E6167566F}" type="pres">
      <dgm:prSet presAssocID="{2E6C16F3-1F83-B54E-8DB0-6F43FBCDB4F6}" presName="Name1" presStyleCnt="0"/>
      <dgm:spPr/>
    </dgm:pt>
    <dgm:pt modelId="{7C1782EB-3F0A-7349-88AC-8AC2618F1ED7}" type="pres">
      <dgm:prSet presAssocID="{2E6C16F3-1F83-B54E-8DB0-6F43FBCDB4F6}" presName="cycle" presStyleCnt="0"/>
      <dgm:spPr/>
    </dgm:pt>
    <dgm:pt modelId="{5FED37C7-6B76-6B40-8013-D5C2ECB85310}" type="pres">
      <dgm:prSet presAssocID="{2E6C16F3-1F83-B54E-8DB0-6F43FBCDB4F6}" presName="srcNode" presStyleLbl="node1" presStyleIdx="0" presStyleCnt="5"/>
      <dgm:spPr/>
    </dgm:pt>
    <dgm:pt modelId="{F90D3A82-6028-0343-8B61-2827A78EA6EA}" type="pres">
      <dgm:prSet presAssocID="{2E6C16F3-1F83-B54E-8DB0-6F43FBCDB4F6}" presName="conn" presStyleLbl="parChTrans1D2" presStyleIdx="0" presStyleCnt="1" custScaleX="89274" custScaleY="89344" custLinFactNeighborX="5790" custLinFactNeighborY="-1320"/>
      <dgm:spPr/>
      <dgm:t>
        <a:bodyPr/>
        <a:lstStyle/>
        <a:p>
          <a:endParaRPr lang="pl-PL"/>
        </a:p>
      </dgm:t>
    </dgm:pt>
    <dgm:pt modelId="{B0848B21-8237-094A-A041-1E77F7DDA57E}" type="pres">
      <dgm:prSet presAssocID="{2E6C16F3-1F83-B54E-8DB0-6F43FBCDB4F6}" presName="extraNode" presStyleLbl="node1" presStyleIdx="0" presStyleCnt="5"/>
      <dgm:spPr/>
    </dgm:pt>
    <dgm:pt modelId="{20DCCB05-FEF3-5541-A349-CC1930EC48DF}" type="pres">
      <dgm:prSet presAssocID="{2E6C16F3-1F83-B54E-8DB0-6F43FBCDB4F6}" presName="dstNode" presStyleLbl="node1" presStyleIdx="0" presStyleCnt="5"/>
      <dgm:spPr/>
    </dgm:pt>
    <dgm:pt modelId="{B324747B-B9C5-4ABD-A2D0-064A0CC0060D}" type="pres">
      <dgm:prSet presAssocID="{EAB971C2-7BBA-1D4F-ADB8-1659E53359EC}" presName="text_1" presStyleLbl="node1" presStyleIdx="0" presStyleCnt="5" custLinFactNeighborX="655" custLinFactNeighborY="-2219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6A387BF-3234-4615-B1D5-2990CD61B185}" type="pres">
      <dgm:prSet presAssocID="{EAB971C2-7BBA-1D4F-ADB8-1659E53359EC}" presName="accent_1" presStyleCnt="0"/>
      <dgm:spPr/>
    </dgm:pt>
    <dgm:pt modelId="{8C566DEA-6A22-C34F-8DDC-DE434903F84E}" type="pres">
      <dgm:prSet presAssocID="{EAB971C2-7BBA-1D4F-ADB8-1659E53359EC}" presName="accentRepeatNode" presStyleLbl="solidFgAcc1" presStyleIdx="0" presStyleCnt="5" custLinFactNeighborX="-5312" custLinFactNeighborY="-18170"/>
      <dgm:spPr>
        <a:solidFill>
          <a:schemeClr val="accent1">
            <a:lumMod val="40000"/>
            <a:lumOff val="60000"/>
          </a:schemeClr>
        </a:solidFill>
        <a:ln w="19050">
          <a:solidFill>
            <a:srgbClr val="0066FF"/>
          </a:solidFill>
        </a:ln>
      </dgm:spPr>
    </dgm:pt>
    <dgm:pt modelId="{1B3E48AF-8A8F-4123-ACC2-BF1E15FBB46D}" type="pres">
      <dgm:prSet presAssocID="{E2DD35E9-A3B7-A843-B698-8595821E4A95}" presName="text_2" presStyleLbl="node1" presStyleIdx="1" presStyleCnt="5" custLinFactNeighborX="704" custLinFactNeighborY="-1743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CF80871-A21C-48D3-AEFA-E21ABCB6E3BD}" type="pres">
      <dgm:prSet presAssocID="{E2DD35E9-A3B7-A843-B698-8595821E4A95}" presName="accent_2" presStyleCnt="0"/>
      <dgm:spPr/>
    </dgm:pt>
    <dgm:pt modelId="{F0353DE5-0BC6-ED47-B872-30C286F1A2F8}" type="pres">
      <dgm:prSet presAssocID="{E2DD35E9-A3B7-A843-B698-8595821E4A95}" presName="accentRepeatNode" presStyleLbl="solidFgAcc1" presStyleIdx="1" presStyleCnt="5" custLinFactNeighborX="4218" custLinFactNeighborY="-14320"/>
      <dgm:spPr>
        <a:solidFill>
          <a:schemeClr val="accent1">
            <a:lumMod val="40000"/>
            <a:lumOff val="60000"/>
          </a:schemeClr>
        </a:solidFill>
        <a:ln w="19050">
          <a:solidFill>
            <a:srgbClr val="0066FF"/>
          </a:solidFill>
        </a:ln>
      </dgm:spPr>
    </dgm:pt>
    <dgm:pt modelId="{F2D8C73B-F14F-4AC3-AB5F-5F2FE8D4F3C7}" type="pres">
      <dgm:prSet presAssocID="{7BDDD5BC-4B2D-944E-A524-08C8EFC92CC3}" presName="text_3" presStyleLbl="node1" presStyleIdx="2" presStyleCnt="5" custLinFactNeighborX="710" custLinFactNeighborY="-1268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D7E854A-6D8A-4775-812B-2B16A4FB69C3}" type="pres">
      <dgm:prSet presAssocID="{7BDDD5BC-4B2D-944E-A524-08C8EFC92CC3}" presName="accent_3" presStyleCnt="0"/>
      <dgm:spPr/>
    </dgm:pt>
    <dgm:pt modelId="{FDB2626C-84D2-024F-8AE7-7F83D166F239}" type="pres">
      <dgm:prSet presAssocID="{7BDDD5BC-4B2D-944E-A524-08C8EFC92CC3}" presName="accentRepeatNode" presStyleLbl="solidFgAcc1" presStyleIdx="2" presStyleCnt="5" custLinFactNeighborX="-1280" custLinFactNeighborY="-11952"/>
      <dgm:spPr>
        <a:solidFill>
          <a:schemeClr val="accent1">
            <a:lumMod val="40000"/>
            <a:lumOff val="60000"/>
          </a:schemeClr>
        </a:solidFill>
        <a:ln w="19050">
          <a:solidFill>
            <a:srgbClr val="0066FF"/>
          </a:solidFill>
        </a:ln>
      </dgm:spPr>
    </dgm:pt>
    <dgm:pt modelId="{0F313C71-8498-4438-ADB1-3603F74A2EAB}" type="pres">
      <dgm:prSet presAssocID="{0896A106-2D69-4AA9-A388-55A43E39DC8B}" presName="text_4" presStyleLbl="node1" presStyleIdx="3" presStyleCnt="5" custLinFactNeighborX="695" custLinFactNeighborY="-1585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A77CE1D-A95B-4CCE-86CD-0A0603C08752}" type="pres">
      <dgm:prSet presAssocID="{0896A106-2D69-4AA9-A388-55A43E39DC8B}" presName="accent_4" presStyleCnt="0"/>
      <dgm:spPr/>
    </dgm:pt>
    <dgm:pt modelId="{AF001C0D-F0B0-4B35-9CDE-45CB8169B154}" type="pres">
      <dgm:prSet presAssocID="{0896A106-2D69-4AA9-A388-55A43E39DC8B}" presName="accentRepeatNode" presStyleLbl="solidFgAcc1" presStyleIdx="3" presStyleCnt="5" custLinFactNeighborX="10624" custLinFactNeighborY="-13280"/>
      <dgm:spPr>
        <a:solidFill>
          <a:schemeClr val="accent1">
            <a:lumMod val="40000"/>
            <a:lumOff val="60000"/>
          </a:schemeClr>
        </a:solidFill>
        <a:ln w="19050">
          <a:solidFill>
            <a:srgbClr val="0066FF"/>
          </a:solidFill>
        </a:ln>
      </dgm:spPr>
    </dgm:pt>
    <dgm:pt modelId="{0BB911DD-114A-4BE8-85AE-F80AEB1D9871}" type="pres">
      <dgm:prSet presAssocID="{33D2D64D-82D9-4BCC-A6A8-0EF66542AEB8}" presName="text_5" presStyleLbl="node1" presStyleIdx="4" presStyleCnt="5" custLinFactNeighborX="65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C9C1099-2ADF-4DD8-974D-4E48541A5435}" type="pres">
      <dgm:prSet presAssocID="{33D2D64D-82D9-4BCC-A6A8-0EF66542AEB8}" presName="accent_5" presStyleCnt="0"/>
      <dgm:spPr/>
    </dgm:pt>
    <dgm:pt modelId="{4154F771-A6D6-4E82-9F27-13A3DE476BAF}" type="pres">
      <dgm:prSet presAssocID="{33D2D64D-82D9-4BCC-A6A8-0EF66542AEB8}" presName="accentRepeatNode" presStyleLbl="solidFgAcc1" presStyleIdx="4" presStyleCnt="5"/>
      <dgm:spPr>
        <a:solidFill>
          <a:schemeClr val="accent1">
            <a:lumMod val="40000"/>
            <a:lumOff val="60000"/>
          </a:schemeClr>
        </a:solidFill>
        <a:ln w="19050">
          <a:solidFill>
            <a:srgbClr val="0066FF"/>
          </a:solidFill>
        </a:ln>
      </dgm:spPr>
    </dgm:pt>
  </dgm:ptLst>
  <dgm:cxnLst>
    <dgm:cxn modelId="{83119249-5835-4F07-B60C-891F5DB70097}" type="presOf" srcId="{33D2D64D-82D9-4BCC-A6A8-0EF66542AEB8}" destId="{0BB911DD-114A-4BE8-85AE-F80AEB1D9871}" srcOrd="0" destOrd="0" presId="urn:microsoft.com/office/officeart/2008/layout/VerticalCurvedList"/>
    <dgm:cxn modelId="{8219AAD3-8BF0-4126-AD22-DEF24D4DA204}" type="presOf" srcId="{2E6C16F3-1F83-B54E-8DB0-6F43FBCDB4F6}" destId="{394DC5E4-E124-D84B-93CB-B98DCD3AFCD6}" srcOrd="0" destOrd="0" presId="urn:microsoft.com/office/officeart/2008/layout/VerticalCurvedList"/>
    <dgm:cxn modelId="{D0B52EE1-123A-42A6-9B95-F380A2F1D8E7}" srcId="{2E6C16F3-1F83-B54E-8DB0-6F43FBCDB4F6}" destId="{0896A106-2D69-4AA9-A388-55A43E39DC8B}" srcOrd="3" destOrd="0" parTransId="{02148A9C-590B-434E-B9C8-C89ACA096683}" sibTransId="{F6A1CDB8-647E-4471-83F4-AD60F0883BBD}"/>
    <dgm:cxn modelId="{36EDA934-2C39-426A-8D77-B435F37D715B}" srcId="{2E6C16F3-1F83-B54E-8DB0-6F43FBCDB4F6}" destId="{33D2D64D-82D9-4BCC-A6A8-0EF66542AEB8}" srcOrd="4" destOrd="0" parTransId="{538276B8-BB68-40AD-AE2E-316CBD5ACDE9}" sibTransId="{4BE69E14-91EC-424F-909B-544FFA49938D}"/>
    <dgm:cxn modelId="{446358A7-0D68-4742-A9F4-0582A8154F71}" srcId="{2E6C16F3-1F83-B54E-8DB0-6F43FBCDB4F6}" destId="{7BDDD5BC-4B2D-944E-A524-08C8EFC92CC3}" srcOrd="2" destOrd="0" parTransId="{AEE43A4B-2AEB-6B4A-842A-F01533BB66E3}" sibTransId="{D7CF4B70-12D0-8E43-971A-9FF8059BB5BD}"/>
    <dgm:cxn modelId="{C7CCF6B0-7B41-4169-8508-D1010DE50A94}" type="presOf" srcId="{E2DD35E9-A3B7-A843-B698-8595821E4A95}" destId="{1B3E48AF-8A8F-4123-ACC2-BF1E15FBB46D}" srcOrd="0" destOrd="0" presId="urn:microsoft.com/office/officeart/2008/layout/VerticalCurvedList"/>
    <dgm:cxn modelId="{DFC6A439-2944-44DD-A166-CF7DF3617A7E}" type="presOf" srcId="{0896A106-2D69-4AA9-A388-55A43E39DC8B}" destId="{0F313C71-8498-4438-ADB1-3603F74A2EAB}" srcOrd="0" destOrd="0" presId="urn:microsoft.com/office/officeart/2008/layout/VerticalCurvedList"/>
    <dgm:cxn modelId="{371021A8-73F5-9346-98BA-5E1A69285AAC}" srcId="{2E6C16F3-1F83-B54E-8DB0-6F43FBCDB4F6}" destId="{E2DD35E9-A3B7-A843-B698-8595821E4A95}" srcOrd="1" destOrd="0" parTransId="{EA79AEBE-2106-D44D-AE4D-3ABEE7E647B0}" sibTransId="{362E5FD7-2FC0-1041-BA15-1160A4247C6B}"/>
    <dgm:cxn modelId="{21455288-46E2-8C48-85FA-661924BCCDF6}" srcId="{2E6C16F3-1F83-B54E-8DB0-6F43FBCDB4F6}" destId="{EAB971C2-7BBA-1D4F-ADB8-1659E53359EC}" srcOrd="0" destOrd="0" parTransId="{0E1BA206-7196-5F42-883E-4826FAFEC3B9}" sibTransId="{4DF2D2D2-3B89-5B48-BA56-9B83087B3C9B}"/>
    <dgm:cxn modelId="{54247DCB-1FC3-45CB-BEF1-59A159170E25}" type="presOf" srcId="{4DF2D2D2-3B89-5B48-BA56-9B83087B3C9B}" destId="{F90D3A82-6028-0343-8B61-2827A78EA6EA}" srcOrd="0" destOrd="0" presId="urn:microsoft.com/office/officeart/2008/layout/VerticalCurvedList"/>
    <dgm:cxn modelId="{CE4A871A-7AF6-4728-AE58-01E3AE5A3ED5}" type="presOf" srcId="{7BDDD5BC-4B2D-944E-A524-08C8EFC92CC3}" destId="{F2D8C73B-F14F-4AC3-AB5F-5F2FE8D4F3C7}" srcOrd="0" destOrd="0" presId="urn:microsoft.com/office/officeart/2008/layout/VerticalCurvedList"/>
    <dgm:cxn modelId="{659E8890-CB67-4CDF-B83C-028024B2786B}" type="presOf" srcId="{EAB971C2-7BBA-1D4F-ADB8-1659E53359EC}" destId="{B324747B-B9C5-4ABD-A2D0-064A0CC0060D}" srcOrd="0" destOrd="0" presId="urn:microsoft.com/office/officeart/2008/layout/VerticalCurvedList"/>
    <dgm:cxn modelId="{A6585467-DF5E-47D9-8DF1-FA8FCBDF0D2C}" type="presParOf" srcId="{394DC5E4-E124-D84B-93CB-B98DCD3AFCD6}" destId="{CBB8E103-D8AC-5C4D-9C51-030E6167566F}" srcOrd="0" destOrd="0" presId="urn:microsoft.com/office/officeart/2008/layout/VerticalCurvedList"/>
    <dgm:cxn modelId="{FDBC505C-03AD-4FB4-9D77-17C90DDD331A}" type="presParOf" srcId="{CBB8E103-D8AC-5C4D-9C51-030E6167566F}" destId="{7C1782EB-3F0A-7349-88AC-8AC2618F1ED7}" srcOrd="0" destOrd="0" presId="urn:microsoft.com/office/officeart/2008/layout/VerticalCurvedList"/>
    <dgm:cxn modelId="{28B97339-C851-49D1-AEF2-35596A0C11CE}" type="presParOf" srcId="{7C1782EB-3F0A-7349-88AC-8AC2618F1ED7}" destId="{5FED37C7-6B76-6B40-8013-D5C2ECB85310}" srcOrd="0" destOrd="0" presId="urn:microsoft.com/office/officeart/2008/layout/VerticalCurvedList"/>
    <dgm:cxn modelId="{FD15DF67-04C2-4938-AA46-83236C990DC2}" type="presParOf" srcId="{7C1782EB-3F0A-7349-88AC-8AC2618F1ED7}" destId="{F90D3A82-6028-0343-8B61-2827A78EA6EA}" srcOrd="1" destOrd="0" presId="urn:microsoft.com/office/officeart/2008/layout/VerticalCurvedList"/>
    <dgm:cxn modelId="{1DD36148-40AD-445E-9381-FE304BFBAE1C}" type="presParOf" srcId="{7C1782EB-3F0A-7349-88AC-8AC2618F1ED7}" destId="{B0848B21-8237-094A-A041-1E77F7DDA57E}" srcOrd="2" destOrd="0" presId="urn:microsoft.com/office/officeart/2008/layout/VerticalCurvedList"/>
    <dgm:cxn modelId="{F2740F34-8A66-4374-BC54-0967FBCAEA22}" type="presParOf" srcId="{7C1782EB-3F0A-7349-88AC-8AC2618F1ED7}" destId="{20DCCB05-FEF3-5541-A349-CC1930EC48DF}" srcOrd="3" destOrd="0" presId="urn:microsoft.com/office/officeart/2008/layout/VerticalCurvedList"/>
    <dgm:cxn modelId="{EB704139-1838-477F-9581-D45B9D6AE7B2}" type="presParOf" srcId="{CBB8E103-D8AC-5C4D-9C51-030E6167566F}" destId="{B324747B-B9C5-4ABD-A2D0-064A0CC0060D}" srcOrd="1" destOrd="0" presId="urn:microsoft.com/office/officeart/2008/layout/VerticalCurvedList"/>
    <dgm:cxn modelId="{CF3A36DF-3EBC-45EF-A096-3EA8EEFBDE4A}" type="presParOf" srcId="{CBB8E103-D8AC-5C4D-9C51-030E6167566F}" destId="{76A387BF-3234-4615-B1D5-2990CD61B185}" srcOrd="2" destOrd="0" presId="urn:microsoft.com/office/officeart/2008/layout/VerticalCurvedList"/>
    <dgm:cxn modelId="{9FFA4148-4D73-4E78-BE96-2E820E58F6AA}" type="presParOf" srcId="{76A387BF-3234-4615-B1D5-2990CD61B185}" destId="{8C566DEA-6A22-C34F-8DDC-DE434903F84E}" srcOrd="0" destOrd="0" presId="urn:microsoft.com/office/officeart/2008/layout/VerticalCurvedList"/>
    <dgm:cxn modelId="{588C612A-87EB-4757-9DB9-36AAAD53EACD}" type="presParOf" srcId="{CBB8E103-D8AC-5C4D-9C51-030E6167566F}" destId="{1B3E48AF-8A8F-4123-ACC2-BF1E15FBB46D}" srcOrd="3" destOrd="0" presId="urn:microsoft.com/office/officeart/2008/layout/VerticalCurvedList"/>
    <dgm:cxn modelId="{7D25F968-4249-47BB-B422-3CFE64BAC583}" type="presParOf" srcId="{CBB8E103-D8AC-5C4D-9C51-030E6167566F}" destId="{0CF80871-A21C-48D3-AEFA-E21ABCB6E3BD}" srcOrd="4" destOrd="0" presId="urn:microsoft.com/office/officeart/2008/layout/VerticalCurvedList"/>
    <dgm:cxn modelId="{A1EF4C4A-4476-4E24-B53A-C75328277B4A}" type="presParOf" srcId="{0CF80871-A21C-48D3-AEFA-E21ABCB6E3BD}" destId="{F0353DE5-0BC6-ED47-B872-30C286F1A2F8}" srcOrd="0" destOrd="0" presId="urn:microsoft.com/office/officeart/2008/layout/VerticalCurvedList"/>
    <dgm:cxn modelId="{2A083523-6087-42AF-A1F8-3C90F2EBA4F6}" type="presParOf" srcId="{CBB8E103-D8AC-5C4D-9C51-030E6167566F}" destId="{F2D8C73B-F14F-4AC3-AB5F-5F2FE8D4F3C7}" srcOrd="5" destOrd="0" presId="urn:microsoft.com/office/officeart/2008/layout/VerticalCurvedList"/>
    <dgm:cxn modelId="{2980BC98-D72A-456D-A682-86CA3213FD3F}" type="presParOf" srcId="{CBB8E103-D8AC-5C4D-9C51-030E6167566F}" destId="{7D7E854A-6D8A-4775-812B-2B16A4FB69C3}" srcOrd="6" destOrd="0" presId="urn:microsoft.com/office/officeart/2008/layout/VerticalCurvedList"/>
    <dgm:cxn modelId="{57B9C1ED-2F65-479A-A919-65A1CF01EAA8}" type="presParOf" srcId="{7D7E854A-6D8A-4775-812B-2B16A4FB69C3}" destId="{FDB2626C-84D2-024F-8AE7-7F83D166F239}" srcOrd="0" destOrd="0" presId="urn:microsoft.com/office/officeart/2008/layout/VerticalCurvedList"/>
    <dgm:cxn modelId="{691E3909-E7FE-4500-93D0-3BF20625B65E}" type="presParOf" srcId="{CBB8E103-D8AC-5C4D-9C51-030E6167566F}" destId="{0F313C71-8498-4438-ADB1-3603F74A2EAB}" srcOrd="7" destOrd="0" presId="urn:microsoft.com/office/officeart/2008/layout/VerticalCurvedList"/>
    <dgm:cxn modelId="{5CA5AAA0-93BF-44A5-821A-4730251D68D2}" type="presParOf" srcId="{CBB8E103-D8AC-5C4D-9C51-030E6167566F}" destId="{EA77CE1D-A95B-4CCE-86CD-0A0603C08752}" srcOrd="8" destOrd="0" presId="urn:microsoft.com/office/officeart/2008/layout/VerticalCurvedList"/>
    <dgm:cxn modelId="{82A67857-2F28-4F6A-B321-FBE2D4098C58}" type="presParOf" srcId="{EA77CE1D-A95B-4CCE-86CD-0A0603C08752}" destId="{AF001C0D-F0B0-4B35-9CDE-45CB8169B154}" srcOrd="0" destOrd="0" presId="urn:microsoft.com/office/officeart/2008/layout/VerticalCurvedList"/>
    <dgm:cxn modelId="{2ADF646F-F064-4448-A388-E87BFF889800}" type="presParOf" srcId="{CBB8E103-D8AC-5C4D-9C51-030E6167566F}" destId="{0BB911DD-114A-4BE8-85AE-F80AEB1D9871}" srcOrd="9" destOrd="0" presId="urn:microsoft.com/office/officeart/2008/layout/VerticalCurvedList"/>
    <dgm:cxn modelId="{73563AB1-8B80-4561-824E-EEC41C419599}" type="presParOf" srcId="{CBB8E103-D8AC-5C4D-9C51-030E6167566F}" destId="{4C9C1099-2ADF-4DD8-974D-4E48541A5435}" srcOrd="10" destOrd="0" presId="urn:microsoft.com/office/officeart/2008/layout/VerticalCurvedList"/>
    <dgm:cxn modelId="{5BB054D6-AB2E-47FE-A5E3-E9CB6A378FEF}" type="presParOf" srcId="{4C9C1099-2ADF-4DD8-974D-4E48541A5435}" destId="{4154F771-A6D6-4E82-9F27-13A3DE476BA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6D30D44-C812-4E7C-AE7A-E4E89BAD1E49}" type="doc">
      <dgm:prSet loTypeId="urn:microsoft.com/office/officeart/2005/8/layout/process4" loCatId="process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C8706C69-725F-4579-A76C-BE1BC50E1EBD}">
      <dgm:prSet phldrT="[Tekst]" custT="1"/>
      <dgm:spPr>
        <a:noFill/>
        <a:ln w="28575">
          <a:solidFill>
            <a:srgbClr val="86A5BE"/>
          </a:solidFill>
        </a:ln>
        <a:effectLst/>
      </dgm:spPr>
      <dgm:t>
        <a:bodyPr bIns="169200"/>
        <a:lstStyle/>
        <a:p>
          <a:r>
            <a:rPr lang="pl-PL" sz="2400" b="0" dirty="0">
              <a:solidFill>
                <a:schemeClr val="tx1"/>
              </a:solidFill>
              <a:latin typeface="+mn-lt"/>
            </a:rPr>
            <a:t>Powołuje członków zespołu egzaminacyjnego (ZE) </a:t>
          </a:r>
          <a:endParaRPr lang="pl-PL" sz="2400" b="0" dirty="0">
            <a:solidFill>
              <a:schemeClr val="tx1"/>
            </a:solidFill>
            <a:latin typeface="+mn-lt"/>
            <a:cs typeface="Segoe UI Semilight" panose="020B0402040204020203" pitchFamily="34" charset="0"/>
          </a:endParaRPr>
        </a:p>
      </dgm:t>
    </dgm:pt>
    <dgm:pt modelId="{3E9374F8-5D58-453F-B908-38460965F36F}" type="parTrans" cxnId="{C8E44501-CE00-4084-B557-3BBF0FBFC0A8}">
      <dgm:prSet/>
      <dgm:spPr/>
      <dgm:t>
        <a:bodyPr/>
        <a:lstStyle/>
        <a:p>
          <a:endParaRPr lang="pl-PL" sz="2400" b="0" dirty="0">
            <a:solidFill>
              <a:srgbClr val="000099"/>
            </a:solidFill>
          </a:endParaRPr>
        </a:p>
      </dgm:t>
    </dgm:pt>
    <dgm:pt modelId="{DD247A3B-E0DD-4EB5-9C67-81ED28E05EFF}" type="sibTrans" cxnId="{C8E44501-CE00-4084-B557-3BBF0FBFC0A8}">
      <dgm:prSet/>
      <dgm:spPr/>
      <dgm:t>
        <a:bodyPr/>
        <a:lstStyle/>
        <a:p>
          <a:endParaRPr lang="pl-PL" sz="2400" b="0" dirty="0">
            <a:solidFill>
              <a:srgbClr val="000099"/>
            </a:solidFill>
          </a:endParaRPr>
        </a:p>
      </dgm:t>
    </dgm:pt>
    <dgm:pt modelId="{7B93E355-E901-4EAC-A329-6A81494A3DE9}">
      <dgm:prSet phldrT="[Tekst]" custT="1"/>
      <dgm:spPr>
        <a:noFill/>
        <a:ln w="28575">
          <a:solidFill>
            <a:srgbClr val="86A5BE"/>
          </a:solidFill>
        </a:ln>
        <a:effectLst/>
      </dgm:spPr>
      <dgm:t>
        <a:bodyPr/>
        <a:lstStyle/>
        <a:p>
          <a:r>
            <a:rPr lang="pl-PL" sz="2400" b="0" dirty="0">
              <a:solidFill>
                <a:schemeClr val="tx1"/>
              </a:solidFill>
              <a:latin typeface="+mn-lt"/>
            </a:rPr>
            <a:t>Powołuje zastępcę </a:t>
          </a:r>
          <a:endParaRPr lang="pl-PL" sz="2400" b="0" dirty="0">
            <a:solidFill>
              <a:schemeClr val="tx1"/>
            </a:solidFill>
            <a:latin typeface="+mn-lt"/>
            <a:cs typeface="Segoe UI Semilight" panose="020B0402040204020203" pitchFamily="34" charset="0"/>
          </a:endParaRPr>
        </a:p>
      </dgm:t>
    </dgm:pt>
    <dgm:pt modelId="{8405EA5D-E84D-474A-BC18-DCD5605CE527}" type="parTrans" cxnId="{5767DB02-129D-4680-9F04-D59949162BD2}">
      <dgm:prSet/>
      <dgm:spPr/>
      <dgm:t>
        <a:bodyPr/>
        <a:lstStyle/>
        <a:p>
          <a:endParaRPr lang="pl-PL" sz="2400" b="0" dirty="0">
            <a:solidFill>
              <a:srgbClr val="000099"/>
            </a:solidFill>
          </a:endParaRPr>
        </a:p>
      </dgm:t>
    </dgm:pt>
    <dgm:pt modelId="{BE7DFC8C-D49F-444F-BCBC-063F4EF928C9}" type="sibTrans" cxnId="{5767DB02-129D-4680-9F04-D59949162BD2}">
      <dgm:prSet/>
      <dgm:spPr/>
      <dgm:t>
        <a:bodyPr/>
        <a:lstStyle/>
        <a:p>
          <a:endParaRPr lang="pl-PL" sz="2400" b="0" dirty="0">
            <a:solidFill>
              <a:srgbClr val="000099"/>
            </a:solidFill>
          </a:endParaRPr>
        </a:p>
      </dgm:t>
    </dgm:pt>
    <dgm:pt modelId="{215D67D5-C1CE-45B2-914E-4D1E555917C9}">
      <dgm:prSet phldrT="[Tekst]" custT="1"/>
      <dgm:spPr>
        <a:noFill/>
        <a:ln w="28575">
          <a:solidFill>
            <a:srgbClr val="86A5BE"/>
          </a:solidFill>
        </a:ln>
        <a:effectLst/>
      </dgm:spPr>
      <dgm:t>
        <a:bodyPr/>
        <a:lstStyle/>
        <a:p>
          <a:r>
            <a:rPr lang="pl-PL" sz="2400" b="0" dirty="0">
              <a:solidFill>
                <a:schemeClr val="tx1"/>
              </a:solidFill>
              <a:latin typeface="+mn-lt"/>
            </a:rPr>
            <a:t>Powołuje zespoły nadzorujące przebieg części praktycznej (ZN)</a:t>
          </a:r>
          <a:endParaRPr lang="pl-PL" sz="2400" b="0" dirty="0">
            <a:solidFill>
              <a:schemeClr val="tx1"/>
            </a:solidFill>
            <a:latin typeface="+mn-lt"/>
            <a:cs typeface="Segoe UI Semilight" panose="020B0402040204020203" pitchFamily="34" charset="0"/>
          </a:endParaRPr>
        </a:p>
      </dgm:t>
    </dgm:pt>
    <dgm:pt modelId="{F9FC37AA-E7BD-4E96-9A95-D1D1641F3243}" type="parTrans" cxnId="{3976AF03-3BE3-477D-A87F-F8E959919647}">
      <dgm:prSet/>
      <dgm:spPr/>
      <dgm:t>
        <a:bodyPr/>
        <a:lstStyle/>
        <a:p>
          <a:endParaRPr lang="pl-PL" sz="2400" b="0" dirty="0">
            <a:solidFill>
              <a:srgbClr val="000099"/>
            </a:solidFill>
          </a:endParaRPr>
        </a:p>
      </dgm:t>
    </dgm:pt>
    <dgm:pt modelId="{71FB9117-9C3A-42EE-A73C-F651CDCA29F0}" type="sibTrans" cxnId="{3976AF03-3BE3-477D-A87F-F8E959919647}">
      <dgm:prSet/>
      <dgm:spPr/>
      <dgm:t>
        <a:bodyPr/>
        <a:lstStyle/>
        <a:p>
          <a:endParaRPr lang="pl-PL" sz="2400" b="0" dirty="0">
            <a:solidFill>
              <a:srgbClr val="000099"/>
            </a:solidFill>
          </a:endParaRPr>
        </a:p>
      </dgm:t>
    </dgm:pt>
    <dgm:pt modelId="{C9CBADB7-CC48-484F-84B5-FBC3A464B2C5}">
      <dgm:prSet phldrT="[Tekst]" custT="1"/>
      <dgm:spPr>
        <a:noFill/>
        <a:ln w="28575">
          <a:solidFill>
            <a:srgbClr val="86A5BE"/>
          </a:solidFill>
        </a:ln>
        <a:effectLst/>
      </dgm:spPr>
      <dgm:t>
        <a:bodyPr/>
        <a:lstStyle/>
        <a:p>
          <a:r>
            <a:rPr lang="pl-PL" sz="2400" b="0" dirty="0">
              <a:solidFill>
                <a:schemeClr val="tx1"/>
              </a:solidFill>
              <a:latin typeface="+mn-lt"/>
            </a:rPr>
            <a:t>Wyznacza przewodniczących tych zespołów (PZN)</a:t>
          </a:r>
          <a:endParaRPr lang="pl-PL" sz="2400" b="0" dirty="0">
            <a:solidFill>
              <a:schemeClr val="tx1"/>
            </a:solidFill>
            <a:latin typeface="+mn-lt"/>
            <a:cs typeface="Segoe UI Semilight" panose="020B0402040204020203" pitchFamily="34" charset="0"/>
          </a:endParaRPr>
        </a:p>
      </dgm:t>
    </dgm:pt>
    <dgm:pt modelId="{FD727081-C08D-440B-820D-394244A4A79E}" type="parTrans" cxnId="{57AF1E11-F3A3-44F2-9462-AB7B28BC49CA}">
      <dgm:prSet/>
      <dgm:spPr/>
      <dgm:t>
        <a:bodyPr/>
        <a:lstStyle/>
        <a:p>
          <a:endParaRPr lang="pl-PL" sz="2400" b="0" dirty="0">
            <a:solidFill>
              <a:srgbClr val="000099"/>
            </a:solidFill>
          </a:endParaRPr>
        </a:p>
      </dgm:t>
    </dgm:pt>
    <dgm:pt modelId="{60AA242E-907B-4C08-BCC1-40520BD76320}" type="sibTrans" cxnId="{57AF1E11-F3A3-44F2-9462-AB7B28BC49CA}">
      <dgm:prSet/>
      <dgm:spPr/>
      <dgm:t>
        <a:bodyPr/>
        <a:lstStyle/>
        <a:p>
          <a:endParaRPr lang="pl-PL" sz="2400" b="0" dirty="0">
            <a:solidFill>
              <a:srgbClr val="000099"/>
            </a:solidFill>
          </a:endParaRPr>
        </a:p>
      </dgm:t>
    </dgm:pt>
    <dgm:pt modelId="{4861930C-C412-49C6-8A69-371C16D01757}" type="pres">
      <dgm:prSet presAssocID="{86D30D44-C812-4E7C-AE7A-E4E89BAD1E4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F826EBC-FB04-4617-948E-6806B7BEBC43}" type="pres">
      <dgm:prSet presAssocID="{C9CBADB7-CC48-484F-84B5-FBC3A464B2C5}" presName="boxAndChildren" presStyleCnt="0"/>
      <dgm:spPr/>
    </dgm:pt>
    <dgm:pt modelId="{3E2CF0EF-4B7D-4EC1-8D31-F472814BAA38}" type="pres">
      <dgm:prSet presAssocID="{C9CBADB7-CC48-484F-84B5-FBC3A464B2C5}" presName="parentTextBox" presStyleLbl="node1" presStyleIdx="0" presStyleCnt="4" custScaleY="82275" custLinFactNeighborY="11089"/>
      <dgm:spPr/>
      <dgm:t>
        <a:bodyPr/>
        <a:lstStyle/>
        <a:p>
          <a:endParaRPr lang="pl-PL"/>
        </a:p>
      </dgm:t>
    </dgm:pt>
    <dgm:pt modelId="{33A89951-6C4D-4F4C-BF93-8A8B8211A5FB}" type="pres">
      <dgm:prSet presAssocID="{71FB9117-9C3A-42EE-A73C-F651CDCA29F0}" presName="sp" presStyleCnt="0"/>
      <dgm:spPr/>
    </dgm:pt>
    <dgm:pt modelId="{4102A0BB-B94A-4A5F-8EE5-0C8DC06192DA}" type="pres">
      <dgm:prSet presAssocID="{215D67D5-C1CE-45B2-914E-4D1E555917C9}" presName="arrowAndChildren" presStyleCnt="0"/>
      <dgm:spPr/>
    </dgm:pt>
    <dgm:pt modelId="{75F605FB-044E-464F-AD41-AFD677DD9456}" type="pres">
      <dgm:prSet presAssocID="{215D67D5-C1CE-45B2-914E-4D1E555917C9}" presName="parentTextArrow" presStyleLbl="node1" presStyleIdx="1" presStyleCnt="4" custScaleY="81468" custLinFactNeighborY="2169"/>
      <dgm:spPr/>
      <dgm:t>
        <a:bodyPr/>
        <a:lstStyle/>
        <a:p>
          <a:endParaRPr lang="pl-PL"/>
        </a:p>
      </dgm:t>
    </dgm:pt>
    <dgm:pt modelId="{2EB05119-A24E-4F34-B4FF-FDB09FA4631A}" type="pres">
      <dgm:prSet presAssocID="{BE7DFC8C-D49F-444F-BCBC-063F4EF928C9}" presName="sp" presStyleCnt="0"/>
      <dgm:spPr/>
    </dgm:pt>
    <dgm:pt modelId="{BB2D556A-145C-4DAA-9F08-6A5B65A1918D}" type="pres">
      <dgm:prSet presAssocID="{7B93E355-E901-4EAC-A329-6A81494A3DE9}" presName="arrowAndChildren" presStyleCnt="0"/>
      <dgm:spPr/>
    </dgm:pt>
    <dgm:pt modelId="{8E4A7287-3C92-4679-95F2-AFA6C3E8C070}" type="pres">
      <dgm:prSet presAssocID="{7B93E355-E901-4EAC-A329-6A81494A3DE9}" presName="parentTextArrow" presStyleLbl="node1" presStyleIdx="2" presStyleCnt="4" custScaleY="71546" custLinFactNeighborY="860"/>
      <dgm:spPr/>
      <dgm:t>
        <a:bodyPr/>
        <a:lstStyle/>
        <a:p>
          <a:endParaRPr lang="pl-PL"/>
        </a:p>
      </dgm:t>
    </dgm:pt>
    <dgm:pt modelId="{A8EE4373-9426-469D-8A13-5D4B96FF94DE}" type="pres">
      <dgm:prSet presAssocID="{DD247A3B-E0DD-4EB5-9C67-81ED28E05EFF}" presName="sp" presStyleCnt="0"/>
      <dgm:spPr/>
    </dgm:pt>
    <dgm:pt modelId="{9FEC8A87-FD90-4F05-9783-2DE8932069F0}" type="pres">
      <dgm:prSet presAssocID="{C8706C69-725F-4579-A76C-BE1BC50E1EBD}" presName="arrowAndChildren" presStyleCnt="0"/>
      <dgm:spPr/>
    </dgm:pt>
    <dgm:pt modelId="{811EEA85-003E-43F9-BB9B-FF2B0376B465}" type="pres">
      <dgm:prSet presAssocID="{C8706C69-725F-4579-A76C-BE1BC50E1EBD}" presName="parentTextArrow" presStyleLbl="node1" presStyleIdx="3" presStyleCnt="4" custScaleY="75770" custLinFactNeighborY="-571"/>
      <dgm:spPr/>
      <dgm:t>
        <a:bodyPr/>
        <a:lstStyle/>
        <a:p>
          <a:endParaRPr lang="pl-PL"/>
        </a:p>
      </dgm:t>
    </dgm:pt>
  </dgm:ptLst>
  <dgm:cxnLst>
    <dgm:cxn modelId="{57AF1E11-F3A3-44F2-9462-AB7B28BC49CA}" srcId="{86D30D44-C812-4E7C-AE7A-E4E89BAD1E49}" destId="{C9CBADB7-CC48-484F-84B5-FBC3A464B2C5}" srcOrd="3" destOrd="0" parTransId="{FD727081-C08D-440B-820D-394244A4A79E}" sibTransId="{60AA242E-907B-4C08-BCC1-40520BD76320}"/>
    <dgm:cxn modelId="{4E37B14C-229A-4D46-8DA3-A14B40285754}" type="presOf" srcId="{C8706C69-725F-4579-A76C-BE1BC50E1EBD}" destId="{811EEA85-003E-43F9-BB9B-FF2B0376B465}" srcOrd="0" destOrd="0" presId="urn:microsoft.com/office/officeart/2005/8/layout/process4"/>
    <dgm:cxn modelId="{57D664B1-742A-4B6A-A04D-5AB0790C37A9}" type="presOf" srcId="{86D30D44-C812-4E7C-AE7A-E4E89BAD1E49}" destId="{4861930C-C412-49C6-8A69-371C16D01757}" srcOrd="0" destOrd="0" presId="urn:microsoft.com/office/officeart/2005/8/layout/process4"/>
    <dgm:cxn modelId="{5767DB02-129D-4680-9F04-D59949162BD2}" srcId="{86D30D44-C812-4E7C-AE7A-E4E89BAD1E49}" destId="{7B93E355-E901-4EAC-A329-6A81494A3DE9}" srcOrd="1" destOrd="0" parTransId="{8405EA5D-E84D-474A-BC18-DCD5605CE527}" sibTransId="{BE7DFC8C-D49F-444F-BCBC-063F4EF928C9}"/>
    <dgm:cxn modelId="{3976AF03-3BE3-477D-A87F-F8E959919647}" srcId="{86D30D44-C812-4E7C-AE7A-E4E89BAD1E49}" destId="{215D67D5-C1CE-45B2-914E-4D1E555917C9}" srcOrd="2" destOrd="0" parTransId="{F9FC37AA-E7BD-4E96-9A95-D1D1641F3243}" sibTransId="{71FB9117-9C3A-42EE-A73C-F651CDCA29F0}"/>
    <dgm:cxn modelId="{0936B4EB-FCD3-410A-B1D4-1B828E7EA1E9}" type="presOf" srcId="{C9CBADB7-CC48-484F-84B5-FBC3A464B2C5}" destId="{3E2CF0EF-4B7D-4EC1-8D31-F472814BAA38}" srcOrd="0" destOrd="0" presId="urn:microsoft.com/office/officeart/2005/8/layout/process4"/>
    <dgm:cxn modelId="{6965831E-E572-44D8-81CE-3E895EA86E27}" type="presOf" srcId="{7B93E355-E901-4EAC-A329-6A81494A3DE9}" destId="{8E4A7287-3C92-4679-95F2-AFA6C3E8C070}" srcOrd="0" destOrd="0" presId="urn:microsoft.com/office/officeart/2005/8/layout/process4"/>
    <dgm:cxn modelId="{C8E44501-CE00-4084-B557-3BBF0FBFC0A8}" srcId="{86D30D44-C812-4E7C-AE7A-E4E89BAD1E49}" destId="{C8706C69-725F-4579-A76C-BE1BC50E1EBD}" srcOrd="0" destOrd="0" parTransId="{3E9374F8-5D58-453F-B908-38460965F36F}" sibTransId="{DD247A3B-E0DD-4EB5-9C67-81ED28E05EFF}"/>
    <dgm:cxn modelId="{814EA638-2ADF-4E75-8BF2-12AC391D7DF8}" type="presOf" srcId="{215D67D5-C1CE-45B2-914E-4D1E555917C9}" destId="{75F605FB-044E-464F-AD41-AFD677DD9456}" srcOrd="0" destOrd="0" presId="urn:microsoft.com/office/officeart/2005/8/layout/process4"/>
    <dgm:cxn modelId="{D64C9BEB-D804-4CCC-8F10-D6987634482F}" type="presParOf" srcId="{4861930C-C412-49C6-8A69-371C16D01757}" destId="{9F826EBC-FB04-4617-948E-6806B7BEBC43}" srcOrd="0" destOrd="0" presId="urn:microsoft.com/office/officeart/2005/8/layout/process4"/>
    <dgm:cxn modelId="{273D6D22-89C3-4F9E-A6EE-FF37161F5574}" type="presParOf" srcId="{9F826EBC-FB04-4617-948E-6806B7BEBC43}" destId="{3E2CF0EF-4B7D-4EC1-8D31-F472814BAA38}" srcOrd="0" destOrd="0" presId="urn:microsoft.com/office/officeart/2005/8/layout/process4"/>
    <dgm:cxn modelId="{4CC3D825-D575-4FEC-ADA9-B257E45C181D}" type="presParOf" srcId="{4861930C-C412-49C6-8A69-371C16D01757}" destId="{33A89951-6C4D-4F4C-BF93-8A8B8211A5FB}" srcOrd="1" destOrd="0" presId="urn:microsoft.com/office/officeart/2005/8/layout/process4"/>
    <dgm:cxn modelId="{AB38A152-5A35-47DE-A6A7-B6792A81697E}" type="presParOf" srcId="{4861930C-C412-49C6-8A69-371C16D01757}" destId="{4102A0BB-B94A-4A5F-8EE5-0C8DC06192DA}" srcOrd="2" destOrd="0" presId="urn:microsoft.com/office/officeart/2005/8/layout/process4"/>
    <dgm:cxn modelId="{A7C34C89-783A-4130-8437-AA8406104C9C}" type="presParOf" srcId="{4102A0BB-B94A-4A5F-8EE5-0C8DC06192DA}" destId="{75F605FB-044E-464F-AD41-AFD677DD9456}" srcOrd="0" destOrd="0" presId="urn:microsoft.com/office/officeart/2005/8/layout/process4"/>
    <dgm:cxn modelId="{8B21C033-ADFE-4335-972E-D0E275CABFD3}" type="presParOf" srcId="{4861930C-C412-49C6-8A69-371C16D01757}" destId="{2EB05119-A24E-4F34-B4FF-FDB09FA4631A}" srcOrd="3" destOrd="0" presId="urn:microsoft.com/office/officeart/2005/8/layout/process4"/>
    <dgm:cxn modelId="{C5102A5F-9285-4074-866A-894D53B007A2}" type="presParOf" srcId="{4861930C-C412-49C6-8A69-371C16D01757}" destId="{BB2D556A-145C-4DAA-9F08-6A5B65A1918D}" srcOrd="4" destOrd="0" presId="urn:microsoft.com/office/officeart/2005/8/layout/process4"/>
    <dgm:cxn modelId="{ED560E26-2125-4D58-9EA5-5375F165E555}" type="presParOf" srcId="{BB2D556A-145C-4DAA-9F08-6A5B65A1918D}" destId="{8E4A7287-3C92-4679-95F2-AFA6C3E8C070}" srcOrd="0" destOrd="0" presId="urn:microsoft.com/office/officeart/2005/8/layout/process4"/>
    <dgm:cxn modelId="{BACF38A6-C785-4E89-8F7E-4F88C0EBBFAF}" type="presParOf" srcId="{4861930C-C412-49C6-8A69-371C16D01757}" destId="{A8EE4373-9426-469D-8A13-5D4B96FF94DE}" srcOrd="5" destOrd="0" presId="urn:microsoft.com/office/officeart/2005/8/layout/process4"/>
    <dgm:cxn modelId="{DFD1C221-0FB0-4A6C-A731-00CFE9F73982}" type="presParOf" srcId="{4861930C-C412-49C6-8A69-371C16D01757}" destId="{9FEC8A87-FD90-4F05-9783-2DE8932069F0}" srcOrd="6" destOrd="0" presId="urn:microsoft.com/office/officeart/2005/8/layout/process4"/>
    <dgm:cxn modelId="{A0EA880A-AAF7-417B-A743-C000B2349FE7}" type="presParOf" srcId="{9FEC8A87-FD90-4F05-9783-2DE8932069F0}" destId="{811EEA85-003E-43F9-BB9B-FF2B0376B465}" srcOrd="0" destOrd="0" presId="urn:microsoft.com/office/officeart/2005/8/layout/process4"/>
  </dgm:cxnLst>
  <dgm:bg>
    <a:noFill/>
    <a:effectLst>
      <a:outerShdw blurRad="50800" dist="38100" dir="2700000" algn="tl" rotWithShape="0">
        <a:prstClr val="black">
          <a:alpha val="40000"/>
        </a:prstClr>
      </a:outerShdw>
    </a:effectLst>
  </dgm:bg>
  <dgm:whole>
    <a:ln w="3175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2B57327-98DC-C541-B05E-585E85D9ED28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FE3B9FFD-19CC-C249-A841-46B559A7C152}">
      <dgm:prSet phldrT="[Tekst]" phldr="0" custT="1"/>
      <dgm:spPr/>
      <dgm:t>
        <a:bodyPr/>
        <a:lstStyle/>
        <a:p>
          <a:endParaRPr lang="pl-PL" sz="2400" b="1" dirty="0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EBAA6E91-EB91-464F-BA1B-7BBE8BCF0859}" type="par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40BECE72-6AAC-E94A-BA85-2274C0986F61}" type="sib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1B0A67C4-6C33-8E46-BB8D-F470DD195436}">
      <dgm:prSet phldrT="[Tekst]" phldr="0" custT="1"/>
      <dgm:spPr/>
      <dgm:t>
        <a:bodyPr anchor="ctr"/>
        <a:lstStyle/>
        <a:p>
          <a:pPr algn="ctr"/>
          <a:r>
            <a:rPr lang="pl-PL" sz="3400" b="1" dirty="0">
              <a:solidFill>
                <a:srgbClr val="000099"/>
              </a:solidFill>
              <a:cs typeface="Segoe UI Semibold" panose="020B0702040204020203" pitchFamily="34" charset="0"/>
            </a:rPr>
            <a:t>SYSTEM SIOEZ – FORMUŁA 2017 i 2019</a:t>
          </a:r>
          <a:endParaRPr lang="pl-PL" sz="3400" b="0" dirty="0">
            <a:latin typeface="+mn-lt"/>
            <a:cs typeface="Calibri" panose="020F0502020204030204" pitchFamily="34" charset="0"/>
          </a:endParaRPr>
        </a:p>
      </dgm:t>
    </dgm:pt>
    <dgm:pt modelId="{ECEB5E16-EB7C-2C48-9EB8-647348C4B4C4}" type="par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8A8B3DC-0D45-7943-88A9-50D68101DFD2}" type="sib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62C2777-4521-AE49-8D57-C1EDF7E0A554}" type="pres">
      <dgm:prSet presAssocID="{52B57327-98DC-C541-B05E-585E85D9ED2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721EEA0E-4130-DD4E-81F4-6851F072AE69}" type="pres">
      <dgm:prSet presAssocID="{FE3B9FFD-19CC-C249-A841-46B559A7C152}" presName="thickLine" presStyleLbl="alignNode1" presStyleIdx="0" presStyleCnt="1"/>
      <dgm:spPr/>
    </dgm:pt>
    <dgm:pt modelId="{DF465098-A5B8-2B42-8AFD-A0F69440E483}" type="pres">
      <dgm:prSet presAssocID="{FE3B9FFD-19CC-C249-A841-46B559A7C152}" presName="horz1" presStyleCnt="0"/>
      <dgm:spPr/>
    </dgm:pt>
    <dgm:pt modelId="{BA0F9552-9BC0-474B-83AE-3F551F69A013}" type="pres">
      <dgm:prSet presAssocID="{FE3B9FFD-19CC-C249-A841-46B559A7C152}" presName="tx1" presStyleLbl="revTx" presStyleIdx="0" presStyleCnt="2" custScaleX="4773"/>
      <dgm:spPr/>
      <dgm:t>
        <a:bodyPr/>
        <a:lstStyle/>
        <a:p>
          <a:endParaRPr lang="pl-PL"/>
        </a:p>
      </dgm:t>
    </dgm:pt>
    <dgm:pt modelId="{8E5C6B24-2BD8-5E40-9C0D-C37FB4E4ABA6}" type="pres">
      <dgm:prSet presAssocID="{FE3B9FFD-19CC-C249-A841-46B559A7C152}" presName="vert1" presStyleCnt="0"/>
      <dgm:spPr/>
    </dgm:pt>
    <dgm:pt modelId="{FD2353B5-9333-2F42-B81F-F748C9244D74}" type="pres">
      <dgm:prSet presAssocID="{1B0A67C4-6C33-8E46-BB8D-F470DD195436}" presName="vertSpace2a" presStyleCnt="0"/>
      <dgm:spPr/>
    </dgm:pt>
    <dgm:pt modelId="{7EB14D00-CC2A-974B-848F-31D29931AB43}" type="pres">
      <dgm:prSet presAssocID="{1B0A67C4-6C33-8E46-BB8D-F470DD195436}" presName="horz2" presStyleCnt="0"/>
      <dgm:spPr/>
    </dgm:pt>
    <dgm:pt modelId="{B25F5EC6-BDB4-1849-B9E2-366AF9C9199B}" type="pres">
      <dgm:prSet presAssocID="{1B0A67C4-6C33-8E46-BB8D-F470DD195436}" presName="horzSpace2" presStyleCnt="0"/>
      <dgm:spPr/>
    </dgm:pt>
    <dgm:pt modelId="{EBC72F4D-BC69-B040-83C0-ABF0176C335D}" type="pres">
      <dgm:prSet presAssocID="{1B0A67C4-6C33-8E46-BB8D-F470DD195436}" presName="tx2" presStyleLbl="revTx" presStyleIdx="1" presStyleCnt="2" custScaleX="131897" custScaleY="77984"/>
      <dgm:spPr/>
      <dgm:t>
        <a:bodyPr/>
        <a:lstStyle/>
        <a:p>
          <a:endParaRPr lang="pl-PL"/>
        </a:p>
      </dgm:t>
    </dgm:pt>
    <dgm:pt modelId="{26EA4739-2724-2E44-ACB6-9A4EE291AE5F}" type="pres">
      <dgm:prSet presAssocID="{1B0A67C4-6C33-8E46-BB8D-F470DD195436}" presName="vert2" presStyleCnt="0"/>
      <dgm:spPr/>
    </dgm:pt>
    <dgm:pt modelId="{CCC289EC-620B-6C48-8EF6-4744910DE1BD}" type="pres">
      <dgm:prSet presAssocID="{1B0A67C4-6C33-8E46-BB8D-F470DD195436}" presName="thinLine2b" presStyleLbl="callout" presStyleIdx="0" presStyleCnt="1" custSzY="69914" custScaleX="132505"/>
      <dgm:spPr/>
    </dgm:pt>
    <dgm:pt modelId="{7F6E0EA2-130D-714A-8228-9FAF948CD005}" type="pres">
      <dgm:prSet presAssocID="{1B0A67C4-6C33-8E46-BB8D-F470DD195436}" presName="vertSpace2b" presStyleCnt="0"/>
      <dgm:spPr/>
    </dgm:pt>
  </dgm:ptLst>
  <dgm:cxnLst>
    <dgm:cxn modelId="{265BAC1A-6EB6-7845-9222-BA8E7EA6A4BA}" srcId="{FE3B9FFD-19CC-C249-A841-46B559A7C152}" destId="{1B0A67C4-6C33-8E46-BB8D-F470DD195436}" srcOrd="0" destOrd="0" parTransId="{ECEB5E16-EB7C-2C48-9EB8-647348C4B4C4}" sibTransId="{B8A8B3DC-0D45-7943-88A9-50D68101DFD2}"/>
    <dgm:cxn modelId="{C60CF660-BB15-8847-AFB0-90A7C07618D3}" srcId="{52B57327-98DC-C541-B05E-585E85D9ED28}" destId="{FE3B9FFD-19CC-C249-A841-46B559A7C152}" srcOrd="0" destOrd="0" parTransId="{EBAA6E91-EB91-464F-BA1B-7BBE8BCF0859}" sibTransId="{40BECE72-6AAC-E94A-BA85-2274C0986F61}"/>
    <dgm:cxn modelId="{EA195679-D643-4074-B39C-5582B9EC6E21}" type="presOf" srcId="{FE3B9FFD-19CC-C249-A841-46B559A7C152}" destId="{BA0F9552-9BC0-474B-83AE-3F551F69A013}" srcOrd="0" destOrd="0" presId="urn:microsoft.com/office/officeart/2008/layout/LinedList"/>
    <dgm:cxn modelId="{00D997C9-5791-4CCA-B902-BCC4760360F5}" type="presOf" srcId="{52B57327-98DC-C541-B05E-585E85D9ED28}" destId="{B62C2777-4521-AE49-8D57-C1EDF7E0A554}" srcOrd="0" destOrd="0" presId="urn:microsoft.com/office/officeart/2008/layout/LinedList"/>
    <dgm:cxn modelId="{346FA757-2F8D-4198-AF8A-1FA5BE716025}" type="presOf" srcId="{1B0A67C4-6C33-8E46-BB8D-F470DD195436}" destId="{EBC72F4D-BC69-B040-83C0-ABF0176C335D}" srcOrd="0" destOrd="0" presId="urn:microsoft.com/office/officeart/2008/layout/LinedList"/>
    <dgm:cxn modelId="{2816AA44-2D9D-4A35-B8DF-A719180EE566}" type="presParOf" srcId="{B62C2777-4521-AE49-8D57-C1EDF7E0A554}" destId="{721EEA0E-4130-DD4E-81F4-6851F072AE69}" srcOrd="0" destOrd="0" presId="urn:microsoft.com/office/officeart/2008/layout/LinedList"/>
    <dgm:cxn modelId="{183A6A76-1094-4436-8571-86C9AA10922F}" type="presParOf" srcId="{B62C2777-4521-AE49-8D57-C1EDF7E0A554}" destId="{DF465098-A5B8-2B42-8AFD-A0F69440E483}" srcOrd="1" destOrd="0" presId="urn:microsoft.com/office/officeart/2008/layout/LinedList"/>
    <dgm:cxn modelId="{02475BF2-EBA4-4B03-96FA-A486BB4C90B4}" type="presParOf" srcId="{DF465098-A5B8-2B42-8AFD-A0F69440E483}" destId="{BA0F9552-9BC0-474B-83AE-3F551F69A013}" srcOrd="0" destOrd="0" presId="urn:microsoft.com/office/officeart/2008/layout/LinedList"/>
    <dgm:cxn modelId="{21D7DADE-4EF5-4436-8BF9-1E2D3DCD9690}" type="presParOf" srcId="{DF465098-A5B8-2B42-8AFD-A0F69440E483}" destId="{8E5C6B24-2BD8-5E40-9C0D-C37FB4E4ABA6}" srcOrd="1" destOrd="0" presId="urn:microsoft.com/office/officeart/2008/layout/LinedList"/>
    <dgm:cxn modelId="{FFB5C415-E7F3-4FE5-935C-3C3572BB5BE2}" type="presParOf" srcId="{8E5C6B24-2BD8-5E40-9C0D-C37FB4E4ABA6}" destId="{FD2353B5-9333-2F42-B81F-F748C9244D74}" srcOrd="0" destOrd="0" presId="urn:microsoft.com/office/officeart/2008/layout/LinedList"/>
    <dgm:cxn modelId="{10E6CC8A-2854-4038-B524-D6A506691389}" type="presParOf" srcId="{8E5C6B24-2BD8-5E40-9C0D-C37FB4E4ABA6}" destId="{7EB14D00-CC2A-974B-848F-31D29931AB43}" srcOrd="1" destOrd="0" presId="urn:microsoft.com/office/officeart/2008/layout/LinedList"/>
    <dgm:cxn modelId="{48E75D55-7B56-403E-8006-7B8B3D3ADC46}" type="presParOf" srcId="{7EB14D00-CC2A-974B-848F-31D29931AB43}" destId="{B25F5EC6-BDB4-1849-B9E2-366AF9C9199B}" srcOrd="0" destOrd="0" presId="urn:microsoft.com/office/officeart/2008/layout/LinedList"/>
    <dgm:cxn modelId="{3B88D3E2-661C-4B70-8BC8-3B20E945224E}" type="presParOf" srcId="{7EB14D00-CC2A-974B-848F-31D29931AB43}" destId="{EBC72F4D-BC69-B040-83C0-ABF0176C335D}" srcOrd="1" destOrd="0" presId="urn:microsoft.com/office/officeart/2008/layout/LinedList"/>
    <dgm:cxn modelId="{5DB0CC2A-66DF-428C-BBD9-7925E7030EBC}" type="presParOf" srcId="{7EB14D00-CC2A-974B-848F-31D29931AB43}" destId="{26EA4739-2724-2E44-ACB6-9A4EE291AE5F}" srcOrd="2" destOrd="0" presId="urn:microsoft.com/office/officeart/2008/layout/LinedList"/>
    <dgm:cxn modelId="{D8505339-3FF5-4853-8E2F-FE640C643DEF}" type="presParOf" srcId="{8E5C6B24-2BD8-5E40-9C0D-C37FB4E4ABA6}" destId="{CCC289EC-620B-6C48-8EF6-4744910DE1BD}" srcOrd="2" destOrd="0" presId="urn:microsoft.com/office/officeart/2008/layout/LinedList"/>
    <dgm:cxn modelId="{8E1F49EB-27DF-48D3-9CBC-A6CFA7CE9ADA}" type="presParOf" srcId="{8E5C6B24-2BD8-5E40-9C0D-C37FB4E4ABA6}" destId="{7F6E0EA2-130D-714A-8228-9FAF948CD005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/>
      <dgm:t>
        <a:bodyPr anchor="ctr"/>
        <a:lstStyle/>
        <a:p>
          <a:pPr algn="just"/>
          <a:r>
            <a:rPr lang="pl-PL" sz="2000" b="0" dirty="0">
              <a:latin typeface="+mn-lt"/>
              <a:cs typeface="Segoe UI Semibold" panose="020B0702040204020203" pitchFamily="34" charset="0"/>
            </a:rPr>
            <a:t>W SIOEZ dla identyfikatora szkoły/placówki jest tylko jedna rola </a:t>
          </a:r>
          <a:r>
            <a:rPr lang="pl-PL" sz="2000" b="1" dirty="0">
              <a:latin typeface="+mn-lt"/>
              <a:cs typeface="Segoe UI Semibold" panose="020B0702040204020203" pitchFamily="34" charset="0"/>
            </a:rPr>
            <a:t>Dyrektor OE</a:t>
          </a:r>
          <a:r>
            <a:rPr lang="pl-PL" sz="2000" b="0" dirty="0">
              <a:latin typeface="+mn-lt"/>
              <a:cs typeface="Segoe UI Semibold" panose="020B0702040204020203" pitchFamily="34" charset="0"/>
            </a:rPr>
            <a:t>. Jeżeli dyrektor zakłada kolejne konto, to powinien założyć </a:t>
          </a:r>
          <a:br>
            <a:rPr lang="pl-PL" sz="2000" b="0" dirty="0">
              <a:latin typeface="+mn-lt"/>
              <a:cs typeface="Segoe UI Semibold" panose="020B0702040204020203" pitchFamily="34" charset="0"/>
            </a:rPr>
          </a:br>
          <a:r>
            <a:rPr lang="pl-PL" sz="2000" b="0" dirty="0">
              <a:latin typeface="+mn-lt"/>
              <a:cs typeface="Segoe UI Semibold" panose="020B0702040204020203" pitchFamily="34" charset="0"/>
            </a:rPr>
            <a:t>je z rolą </a:t>
          </a:r>
          <a:r>
            <a:rPr lang="pl-PL" sz="2000" b="1" dirty="0">
              <a:latin typeface="+mn-lt"/>
              <a:cs typeface="Segoe UI Semibold" panose="020B0702040204020203" pitchFamily="34" charset="0"/>
            </a:rPr>
            <a:t>Pracownik OE </a:t>
          </a: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2400"/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 sz="2400"/>
        </a:p>
      </dgm:t>
    </dgm:pt>
    <dgm:pt modelId="{EAB971C2-7BBA-1D4F-ADB8-1659E53359EC}">
      <dgm:prSet phldrT="[Tekst]" custT="1"/>
      <dgm:spPr/>
      <dgm:t>
        <a:bodyPr anchor="ctr"/>
        <a:lstStyle/>
        <a:p>
          <a:pPr algn="just"/>
          <a:r>
            <a:rPr lang="pl-PL" sz="20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Dyrektor OE,</a:t>
          </a:r>
          <a: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l-PL" sz="20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Pracownik OE oraz Egzaminatorzy </a:t>
          </a:r>
          <a:r>
            <a:rPr lang="pl-PL" sz="2000" b="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powinni mieć </a:t>
          </a:r>
          <a: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włączoną notyfikację, podany nr telefonu komórkowego oraz adres e-mail</a:t>
          </a:r>
        </a:p>
      </dgm:t>
    </dgm:pt>
    <dgm:pt modelId="{0E1BA206-7196-5F42-883E-4826FAFEC3B9}" type="parTrans" cxnId="{21455288-46E2-8C48-85FA-661924BCCDF6}">
      <dgm:prSet/>
      <dgm:spPr/>
      <dgm:t>
        <a:bodyPr/>
        <a:lstStyle/>
        <a:p>
          <a:endParaRPr lang="pl-PL" sz="2400"/>
        </a:p>
      </dgm:t>
    </dgm:pt>
    <dgm:pt modelId="{4DF2D2D2-3B89-5B48-BA56-9B83087B3C9B}" type="sibTrans" cxnId="{21455288-46E2-8C48-85FA-661924BCCDF6}">
      <dgm:prSet/>
      <dgm:spPr/>
      <dgm:t>
        <a:bodyPr/>
        <a:lstStyle/>
        <a:p>
          <a:endParaRPr lang="pl-PL" sz="2400"/>
        </a:p>
      </dgm:t>
    </dgm:pt>
    <dgm:pt modelId="{E2DD35E9-A3B7-A843-B698-8595821E4A95}">
      <dgm:prSet phldrT="[Tekst]" custT="1"/>
      <dgm:spPr/>
      <dgm:t>
        <a:bodyPr anchor="ctr"/>
        <a:lstStyle/>
        <a:p>
          <a:pPr algn="just"/>
          <a:r>
            <a:rPr lang="pl-PL" sz="20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Dane kontaktowe </a:t>
          </a:r>
          <a:r>
            <a:rPr lang="pl-PL" sz="2000" b="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w SIOEZ należy aktualizować przed każdą sesją egzaminacyjną</a:t>
          </a:r>
          <a:endParaRPr lang="pl-PL" sz="2000" b="0" dirty="0">
            <a:latin typeface="Arial Narrow" panose="020B0606020202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362E5FD7-2FC0-1041-BA15-1160A4247C6B}" type="sibTrans" cxnId="{371021A8-73F5-9346-98BA-5E1A69285AAC}">
      <dgm:prSet/>
      <dgm:spPr/>
      <dgm:t>
        <a:bodyPr/>
        <a:lstStyle/>
        <a:p>
          <a:endParaRPr lang="pl-PL" sz="2400"/>
        </a:p>
      </dgm:t>
    </dgm:pt>
    <dgm:pt modelId="{EA79AEBE-2106-D44D-AE4D-3ABEE7E647B0}" type="parTrans" cxnId="{371021A8-73F5-9346-98BA-5E1A69285AAC}">
      <dgm:prSet/>
      <dgm:spPr/>
      <dgm:t>
        <a:bodyPr/>
        <a:lstStyle/>
        <a:p>
          <a:endParaRPr lang="pl-PL" sz="2400"/>
        </a:p>
      </dgm:t>
    </dgm:pt>
    <dgm:pt modelId="{C9C686C1-9744-44B7-AD66-50861D945EA1}">
      <dgm:prSet phldrT="[Tekst]" custT="1"/>
      <dgm:spPr/>
      <dgm:t>
        <a:bodyPr anchor="ctr"/>
        <a:lstStyle/>
        <a:p>
          <a:pPr algn="just"/>
          <a:r>
            <a:rPr lang="pl-PL" sz="20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Egzaminatorzy </a:t>
          </a:r>
          <a: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powinni mieć podane wszystkie miejsca zatrudnienia </a:t>
          </a:r>
        </a:p>
      </dgm:t>
    </dgm:pt>
    <dgm:pt modelId="{8D058BAB-54D6-402A-A99C-733E748DD42B}" type="parTrans" cxnId="{1EA1AD98-C422-4CC4-8A71-F81EADF60876}">
      <dgm:prSet/>
      <dgm:spPr/>
      <dgm:t>
        <a:bodyPr/>
        <a:lstStyle/>
        <a:p>
          <a:endParaRPr lang="pl-PL"/>
        </a:p>
      </dgm:t>
    </dgm:pt>
    <dgm:pt modelId="{8E5F7C52-0923-4D47-8F09-77E760301E57}" type="sibTrans" cxnId="{1EA1AD98-C422-4CC4-8A71-F81EADF60876}">
      <dgm:prSet/>
      <dgm:spPr/>
      <dgm:t>
        <a:bodyPr/>
        <a:lstStyle/>
        <a:p>
          <a:endParaRPr lang="pl-PL"/>
        </a:p>
      </dgm:t>
    </dgm:pt>
    <dgm:pt modelId="{56BE0636-CEA7-477E-A5D1-6805DA4B62DC}">
      <dgm:prSet phldrT="[Tekst]" custT="1"/>
      <dgm:spPr/>
      <dgm:t>
        <a:bodyPr anchor="ctr"/>
        <a:lstStyle/>
        <a:p>
          <a:pPr algn="just"/>
          <a:r>
            <a:rPr lang="pl-PL" sz="2000" b="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Zmiana </a:t>
          </a:r>
          <a:r>
            <a:rPr lang="pl-PL" sz="2000" b="1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logiki resetu hasła </a:t>
          </a:r>
          <a:r>
            <a:rPr lang="pl-PL" sz="2000" b="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w SIOEZ/Portalu zdającego</a:t>
          </a:r>
        </a:p>
      </dgm:t>
    </dgm:pt>
    <dgm:pt modelId="{5F9F2E4E-214B-4D35-BCB0-A75C96CC7783}" type="parTrans" cxnId="{84829A17-B942-49DC-A603-E998C06230A4}">
      <dgm:prSet/>
      <dgm:spPr/>
      <dgm:t>
        <a:bodyPr/>
        <a:lstStyle/>
        <a:p>
          <a:endParaRPr lang="pl-PL"/>
        </a:p>
      </dgm:t>
    </dgm:pt>
    <dgm:pt modelId="{268403DF-314B-4586-A89B-0C0E248EF475}" type="sibTrans" cxnId="{84829A17-B942-49DC-A603-E998C06230A4}">
      <dgm:prSet/>
      <dgm:spPr/>
      <dgm:t>
        <a:bodyPr/>
        <a:lstStyle/>
        <a:p>
          <a:endParaRPr lang="pl-PL"/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0A1BFE59-4D25-45C8-AA65-0635711A400B}" type="pres">
      <dgm:prSet presAssocID="{A111571A-B5B4-174B-9947-9572DD53D956}" presName="thickLine" presStyleLbl="alignNode1" presStyleIdx="0" presStyleCnt="5" custLinFactNeighborY="-65255"/>
      <dgm:spPr/>
    </dgm:pt>
    <dgm:pt modelId="{EFBB74B3-4ABD-4F1F-9914-23992B93FEF5}" type="pres">
      <dgm:prSet presAssocID="{A111571A-B5B4-174B-9947-9572DD53D956}" presName="horz1" presStyleCnt="0"/>
      <dgm:spPr/>
    </dgm:pt>
    <dgm:pt modelId="{F8EF69FF-67B0-4A87-B078-63C933499915}" type="pres">
      <dgm:prSet presAssocID="{A111571A-B5B4-174B-9947-9572DD53D956}" presName="tx1" presStyleLbl="revTx" presStyleIdx="0" presStyleCnt="5" custAng="0" custScaleY="20199" custLinFactNeighborY="9631"/>
      <dgm:spPr/>
      <dgm:t>
        <a:bodyPr/>
        <a:lstStyle/>
        <a:p>
          <a:endParaRPr lang="pl-PL"/>
        </a:p>
      </dgm:t>
    </dgm:pt>
    <dgm:pt modelId="{4F1C1B55-E17E-4AA5-99E1-163383D36C5A}" type="pres">
      <dgm:prSet presAssocID="{A111571A-B5B4-174B-9947-9572DD53D956}" presName="vert1" presStyleCnt="0"/>
      <dgm:spPr/>
    </dgm:pt>
    <dgm:pt modelId="{E3B6EFC9-7379-4A6D-B3AC-1B76FAFF93D9}" type="pres">
      <dgm:prSet presAssocID="{EAB971C2-7BBA-1D4F-ADB8-1659E53359EC}" presName="thickLine" presStyleLbl="alignNode1" presStyleIdx="1" presStyleCnt="5" custLinFactNeighborY="8807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8886387-C7E8-4E44-8141-790C9814F8B1}" type="pres">
      <dgm:prSet presAssocID="{EAB971C2-7BBA-1D4F-ADB8-1659E53359EC}" presName="horz1" presStyleCnt="0"/>
      <dgm:spPr/>
    </dgm:pt>
    <dgm:pt modelId="{CF7D60CA-2ADC-48BD-9E46-77E6AC47E891}" type="pres">
      <dgm:prSet presAssocID="{EAB971C2-7BBA-1D4F-ADB8-1659E53359EC}" presName="tx1" presStyleLbl="revTx" presStyleIdx="1" presStyleCnt="5" custScaleY="19563" custLinFactNeighborX="-60" custLinFactNeighborY="25020"/>
      <dgm:spPr/>
      <dgm:t>
        <a:bodyPr/>
        <a:lstStyle/>
        <a:p>
          <a:endParaRPr lang="pl-PL"/>
        </a:p>
      </dgm:t>
    </dgm:pt>
    <dgm:pt modelId="{FD0B1BE2-D4C8-4151-A603-6D9566EDB3C9}" type="pres">
      <dgm:prSet presAssocID="{EAB971C2-7BBA-1D4F-ADB8-1659E53359EC}" presName="vert1" presStyleCnt="0"/>
      <dgm:spPr/>
    </dgm:pt>
    <dgm:pt modelId="{6944EA27-4D39-44D8-B8BD-0AE625F1A2FD}" type="pres">
      <dgm:prSet presAssocID="{C9C686C1-9744-44B7-AD66-50861D945EA1}" presName="thickLine" presStyleLbl="alignNode1" presStyleIdx="2" presStyleCnt="5" custLinFactY="100000" custLinFactNeighborY="183367"/>
      <dgm:spPr/>
    </dgm:pt>
    <dgm:pt modelId="{90891376-4601-4650-BD25-F1920F5A3DCA}" type="pres">
      <dgm:prSet presAssocID="{C9C686C1-9744-44B7-AD66-50861D945EA1}" presName="horz1" presStyleCnt="0"/>
      <dgm:spPr/>
    </dgm:pt>
    <dgm:pt modelId="{E7DD8CEC-B64A-440E-AF3C-2C588CB7A829}" type="pres">
      <dgm:prSet presAssocID="{C9C686C1-9744-44B7-AD66-50861D945EA1}" presName="tx1" presStyleLbl="revTx" presStyleIdx="2" presStyleCnt="5" custScaleY="16550" custLinFactNeighborX="-60" custLinFactNeighborY="34690"/>
      <dgm:spPr/>
      <dgm:t>
        <a:bodyPr/>
        <a:lstStyle/>
        <a:p>
          <a:endParaRPr lang="pl-PL"/>
        </a:p>
      </dgm:t>
    </dgm:pt>
    <dgm:pt modelId="{E26D74FF-93C9-4BC7-AA8F-D5C11733D704}" type="pres">
      <dgm:prSet presAssocID="{C9C686C1-9744-44B7-AD66-50861D945EA1}" presName="vert1" presStyleCnt="0"/>
      <dgm:spPr/>
    </dgm:pt>
    <dgm:pt modelId="{AD9E8A93-2ABF-433B-8F47-7B1F2CB825C7}" type="pres">
      <dgm:prSet presAssocID="{E2DD35E9-A3B7-A843-B698-8595821E4A95}" presName="thickLine" presStyleLbl="alignNode1" presStyleIdx="3" presStyleCnt="5" custLinFactNeighborY="59066"/>
      <dgm:spPr/>
    </dgm:pt>
    <dgm:pt modelId="{E80B5E87-71F7-4F7D-8899-4F95621DF4DF}" type="pres">
      <dgm:prSet presAssocID="{E2DD35E9-A3B7-A843-B698-8595821E4A95}" presName="horz1" presStyleCnt="0"/>
      <dgm:spPr/>
    </dgm:pt>
    <dgm:pt modelId="{7BC06908-0418-40EC-B579-7D365FF50B5C}" type="pres">
      <dgm:prSet presAssocID="{E2DD35E9-A3B7-A843-B698-8595821E4A95}" presName="tx1" presStyleLbl="revTx" presStyleIdx="3" presStyleCnt="5" custScaleY="66896" custLinFactNeighborX="-60" custLinFactNeighborY="22100"/>
      <dgm:spPr/>
      <dgm:t>
        <a:bodyPr/>
        <a:lstStyle/>
        <a:p>
          <a:endParaRPr lang="pl-PL"/>
        </a:p>
      </dgm:t>
    </dgm:pt>
    <dgm:pt modelId="{D82E7685-BA14-4DD9-A858-167B64D07EDE}" type="pres">
      <dgm:prSet presAssocID="{E2DD35E9-A3B7-A843-B698-8595821E4A95}" presName="vert1" presStyleCnt="0"/>
      <dgm:spPr/>
    </dgm:pt>
    <dgm:pt modelId="{649F8751-78D7-486A-AABC-5913E1289C71}" type="pres">
      <dgm:prSet presAssocID="{56BE0636-CEA7-477E-A5D1-6805DA4B62DC}" presName="thickLine" presStyleLbl="alignNode1" presStyleIdx="4" presStyleCnt="5"/>
      <dgm:spPr/>
    </dgm:pt>
    <dgm:pt modelId="{3E3800EA-8F30-4314-B85D-1E97176FF6B8}" type="pres">
      <dgm:prSet presAssocID="{56BE0636-CEA7-477E-A5D1-6805DA4B62DC}" presName="horz1" presStyleCnt="0"/>
      <dgm:spPr/>
    </dgm:pt>
    <dgm:pt modelId="{F5155827-9269-4173-B74D-DF43D5192B14}" type="pres">
      <dgm:prSet presAssocID="{56BE0636-CEA7-477E-A5D1-6805DA4B62DC}" presName="tx1" presStyleLbl="revTx" presStyleIdx="4" presStyleCnt="5" custScaleY="20418"/>
      <dgm:spPr/>
      <dgm:t>
        <a:bodyPr/>
        <a:lstStyle/>
        <a:p>
          <a:endParaRPr lang="pl-PL"/>
        </a:p>
      </dgm:t>
    </dgm:pt>
    <dgm:pt modelId="{52967F5A-05B0-40A8-A5A1-59D305331291}" type="pres">
      <dgm:prSet presAssocID="{56BE0636-CEA7-477E-A5D1-6805DA4B62DC}" presName="vert1" presStyleCnt="0"/>
      <dgm:spPr/>
    </dgm:pt>
  </dgm:ptLst>
  <dgm:cxnLst>
    <dgm:cxn modelId="{F2265A54-2659-4047-A43D-3BE1B895DBBB}" type="presOf" srcId="{EAB971C2-7BBA-1D4F-ADB8-1659E53359EC}" destId="{CF7D60CA-2ADC-48BD-9E46-77E6AC47E891}" srcOrd="0" destOrd="0" presId="urn:microsoft.com/office/officeart/2008/layout/LinedList"/>
    <dgm:cxn modelId="{44120E29-EC82-4D94-9D26-894A26CAC0C5}" type="presOf" srcId="{E2DD35E9-A3B7-A843-B698-8595821E4A95}" destId="{7BC06908-0418-40EC-B579-7D365FF50B5C}" srcOrd="0" destOrd="0" presId="urn:microsoft.com/office/officeart/2008/layout/LinedList"/>
    <dgm:cxn modelId="{38A4B781-DC9C-4317-BA07-AE430F940AF4}" type="presOf" srcId="{2E6C16F3-1F83-B54E-8DB0-6F43FBCDB4F6}" destId="{5098F3FB-49B8-4C7E-AC01-27E5BA6F9359}" srcOrd="0" destOrd="0" presId="urn:microsoft.com/office/officeart/2008/layout/LinedList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14F545C9-4866-4BA9-AFBF-3F3A09007E8A}" type="presOf" srcId="{56BE0636-CEA7-477E-A5D1-6805DA4B62DC}" destId="{F5155827-9269-4173-B74D-DF43D5192B14}" srcOrd="0" destOrd="0" presId="urn:microsoft.com/office/officeart/2008/layout/LinedList"/>
    <dgm:cxn modelId="{21455288-46E2-8C48-85FA-661924BCCDF6}" srcId="{2E6C16F3-1F83-B54E-8DB0-6F43FBCDB4F6}" destId="{EAB971C2-7BBA-1D4F-ADB8-1659E53359EC}" srcOrd="1" destOrd="0" parTransId="{0E1BA206-7196-5F42-883E-4826FAFEC3B9}" sibTransId="{4DF2D2D2-3B89-5B48-BA56-9B83087B3C9B}"/>
    <dgm:cxn modelId="{371021A8-73F5-9346-98BA-5E1A69285AAC}" srcId="{2E6C16F3-1F83-B54E-8DB0-6F43FBCDB4F6}" destId="{E2DD35E9-A3B7-A843-B698-8595821E4A95}" srcOrd="3" destOrd="0" parTransId="{EA79AEBE-2106-D44D-AE4D-3ABEE7E647B0}" sibTransId="{362E5FD7-2FC0-1041-BA15-1160A4247C6B}"/>
    <dgm:cxn modelId="{40A39B49-4A27-42D8-BB8C-F7A57945A7BF}" type="presOf" srcId="{A111571A-B5B4-174B-9947-9572DD53D956}" destId="{F8EF69FF-67B0-4A87-B078-63C933499915}" srcOrd="0" destOrd="0" presId="urn:microsoft.com/office/officeart/2008/layout/LinedList"/>
    <dgm:cxn modelId="{1EA1AD98-C422-4CC4-8A71-F81EADF60876}" srcId="{2E6C16F3-1F83-B54E-8DB0-6F43FBCDB4F6}" destId="{C9C686C1-9744-44B7-AD66-50861D945EA1}" srcOrd="2" destOrd="0" parTransId="{8D058BAB-54D6-402A-A99C-733E748DD42B}" sibTransId="{8E5F7C52-0923-4D47-8F09-77E760301E57}"/>
    <dgm:cxn modelId="{84829A17-B942-49DC-A603-E998C06230A4}" srcId="{2E6C16F3-1F83-B54E-8DB0-6F43FBCDB4F6}" destId="{56BE0636-CEA7-477E-A5D1-6805DA4B62DC}" srcOrd="4" destOrd="0" parTransId="{5F9F2E4E-214B-4D35-BCB0-A75C96CC7783}" sibTransId="{268403DF-314B-4586-A89B-0C0E248EF475}"/>
    <dgm:cxn modelId="{9A57F82C-F541-4A97-841E-1A6BCD2864E2}" type="presOf" srcId="{C9C686C1-9744-44B7-AD66-50861D945EA1}" destId="{E7DD8CEC-B64A-440E-AF3C-2C588CB7A829}" srcOrd="0" destOrd="0" presId="urn:microsoft.com/office/officeart/2008/layout/LinedList"/>
    <dgm:cxn modelId="{4F4D8A66-F3AB-4387-9B0A-DD3C3C0CD030}" type="presParOf" srcId="{5098F3FB-49B8-4C7E-AC01-27E5BA6F9359}" destId="{0A1BFE59-4D25-45C8-AA65-0635711A400B}" srcOrd="0" destOrd="0" presId="urn:microsoft.com/office/officeart/2008/layout/LinedList"/>
    <dgm:cxn modelId="{B030AEF0-C271-4209-86B4-FF547E0F8238}" type="presParOf" srcId="{5098F3FB-49B8-4C7E-AC01-27E5BA6F9359}" destId="{EFBB74B3-4ABD-4F1F-9914-23992B93FEF5}" srcOrd="1" destOrd="0" presId="urn:microsoft.com/office/officeart/2008/layout/LinedList"/>
    <dgm:cxn modelId="{05BE0E21-B7D6-4570-9E62-21F6E2A38BCD}" type="presParOf" srcId="{EFBB74B3-4ABD-4F1F-9914-23992B93FEF5}" destId="{F8EF69FF-67B0-4A87-B078-63C933499915}" srcOrd="0" destOrd="0" presId="urn:microsoft.com/office/officeart/2008/layout/LinedList"/>
    <dgm:cxn modelId="{8A9245C2-C0F0-47B1-8BCE-48E6EEE9CFDA}" type="presParOf" srcId="{EFBB74B3-4ABD-4F1F-9914-23992B93FEF5}" destId="{4F1C1B55-E17E-4AA5-99E1-163383D36C5A}" srcOrd="1" destOrd="0" presId="urn:microsoft.com/office/officeart/2008/layout/LinedList"/>
    <dgm:cxn modelId="{C42226AF-0E7A-4D2E-AB4D-9BE458440C9D}" type="presParOf" srcId="{5098F3FB-49B8-4C7E-AC01-27E5BA6F9359}" destId="{E3B6EFC9-7379-4A6D-B3AC-1B76FAFF93D9}" srcOrd="2" destOrd="0" presId="urn:microsoft.com/office/officeart/2008/layout/LinedList"/>
    <dgm:cxn modelId="{78394626-5BED-4F63-B4B7-EDE9BBC7A1A2}" type="presParOf" srcId="{5098F3FB-49B8-4C7E-AC01-27E5BA6F9359}" destId="{D8886387-C7E8-4E44-8141-790C9814F8B1}" srcOrd="3" destOrd="0" presId="urn:microsoft.com/office/officeart/2008/layout/LinedList"/>
    <dgm:cxn modelId="{2ED088B0-A1D6-45B3-A255-86436270AC57}" type="presParOf" srcId="{D8886387-C7E8-4E44-8141-790C9814F8B1}" destId="{CF7D60CA-2ADC-48BD-9E46-77E6AC47E891}" srcOrd="0" destOrd="0" presId="urn:microsoft.com/office/officeart/2008/layout/LinedList"/>
    <dgm:cxn modelId="{6FCDA2E3-C2DE-44FE-94F4-BE2D7026057B}" type="presParOf" srcId="{D8886387-C7E8-4E44-8141-790C9814F8B1}" destId="{FD0B1BE2-D4C8-4151-A603-6D9566EDB3C9}" srcOrd="1" destOrd="0" presId="urn:microsoft.com/office/officeart/2008/layout/LinedList"/>
    <dgm:cxn modelId="{1A6220C7-020B-42F9-948C-A79BBF4AF38C}" type="presParOf" srcId="{5098F3FB-49B8-4C7E-AC01-27E5BA6F9359}" destId="{6944EA27-4D39-44D8-B8BD-0AE625F1A2FD}" srcOrd="4" destOrd="0" presId="urn:microsoft.com/office/officeart/2008/layout/LinedList"/>
    <dgm:cxn modelId="{EABA6CE8-CCAA-4644-B262-5B40D11B63A6}" type="presParOf" srcId="{5098F3FB-49B8-4C7E-AC01-27E5BA6F9359}" destId="{90891376-4601-4650-BD25-F1920F5A3DCA}" srcOrd="5" destOrd="0" presId="urn:microsoft.com/office/officeart/2008/layout/LinedList"/>
    <dgm:cxn modelId="{E46A7B81-B541-496E-8354-9FDB8772B6BD}" type="presParOf" srcId="{90891376-4601-4650-BD25-F1920F5A3DCA}" destId="{E7DD8CEC-B64A-440E-AF3C-2C588CB7A829}" srcOrd="0" destOrd="0" presId="urn:microsoft.com/office/officeart/2008/layout/LinedList"/>
    <dgm:cxn modelId="{C69A55C6-C56B-4615-B3AC-7B3FAB1AE66B}" type="presParOf" srcId="{90891376-4601-4650-BD25-F1920F5A3DCA}" destId="{E26D74FF-93C9-4BC7-AA8F-D5C11733D704}" srcOrd="1" destOrd="0" presId="urn:microsoft.com/office/officeart/2008/layout/LinedList"/>
    <dgm:cxn modelId="{A8B6F111-D640-4289-9F8C-1C02FBB2B5B5}" type="presParOf" srcId="{5098F3FB-49B8-4C7E-AC01-27E5BA6F9359}" destId="{AD9E8A93-2ABF-433B-8F47-7B1F2CB825C7}" srcOrd="6" destOrd="0" presId="urn:microsoft.com/office/officeart/2008/layout/LinedList"/>
    <dgm:cxn modelId="{3569F653-CA7B-478F-A56A-2EF16DBDC0EF}" type="presParOf" srcId="{5098F3FB-49B8-4C7E-AC01-27E5BA6F9359}" destId="{E80B5E87-71F7-4F7D-8899-4F95621DF4DF}" srcOrd="7" destOrd="0" presId="urn:microsoft.com/office/officeart/2008/layout/LinedList"/>
    <dgm:cxn modelId="{AAD7BC34-A3C7-4090-9071-14F6C1AC0D40}" type="presParOf" srcId="{E80B5E87-71F7-4F7D-8899-4F95621DF4DF}" destId="{7BC06908-0418-40EC-B579-7D365FF50B5C}" srcOrd="0" destOrd="0" presId="urn:microsoft.com/office/officeart/2008/layout/LinedList"/>
    <dgm:cxn modelId="{4B73C683-56D4-46AA-914C-3166CEE3DCD6}" type="presParOf" srcId="{E80B5E87-71F7-4F7D-8899-4F95621DF4DF}" destId="{D82E7685-BA14-4DD9-A858-167B64D07EDE}" srcOrd="1" destOrd="0" presId="urn:microsoft.com/office/officeart/2008/layout/LinedList"/>
    <dgm:cxn modelId="{A432A198-4726-439C-AD16-0BD16E801EE9}" type="presParOf" srcId="{5098F3FB-49B8-4C7E-AC01-27E5BA6F9359}" destId="{649F8751-78D7-486A-AABC-5913E1289C71}" srcOrd="8" destOrd="0" presId="urn:microsoft.com/office/officeart/2008/layout/LinedList"/>
    <dgm:cxn modelId="{9D51FD5C-2252-4629-AC25-CD75B918E9FE}" type="presParOf" srcId="{5098F3FB-49B8-4C7E-AC01-27E5BA6F9359}" destId="{3E3800EA-8F30-4314-B85D-1E97176FF6B8}" srcOrd="9" destOrd="0" presId="urn:microsoft.com/office/officeart/2008/layout/LinedList"/>
    <dgm:cxn modelId="{BDE983BE-E8EA-4ECF-A47A-1568FD3F1263}" type="presParOf" srcId="{3E3800EA-8F30-4314-B85D-1E97176FF6B8}" destId="{F5155827-9269-4173-B74D-DF43D5192B14}" srcOrd="0" destOrd="0" presId="urn:microsoft.com/office/officeart/2008/layout/LinedList"/>
    <dgm:cxn modelId="{9D2B66AA-B62F-41BE-A5F8-9A9820FAF4E0}" type="presParOf" srcId="{3E3800EA-8F30-4314-B85D-1E97176FF6B8}" destId="{52967F5A-05B0-40A8-A5A1-59D30533129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/>
      <dgm:t>
        <a:bodyPr anchor="ctr"/>
        <a:lstStyle/>
        <a:p>
          <a:pPr algn="just"/>
          <a: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Podczas składania w systemie SIOEZ deklaracji dla pracownika młodocianego, powinien być wprowadzony do systemu </a:t>
          </a:r>
          <a:r>
            <a:rPr lang="pl-PL" sz="20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pracodawca</a:t>
          </a:r>
          <a: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. </a:t>
          </a:r>
          <a:b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2000" dirty="0">
              <a:solidFill>
                <a:srgbClr val="C0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Za prawidłowe dane pracodawcy odpowiada dyrektor szkoły. W przypadku zmiany pracodawcy należy, w systemie SIOEZ, wprowadzić korektę</a:t>
          </a:r>
          <a:br>
            <a:rPr lang="pl-PL" sz="2000" dirty="0">
              <a:solidFill>
                <a:srgbClr val="C0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2000" dirty="0">
              <a:solidFill>
                <a:srgbClr val="C0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i poinformować OKE w Jaworznie o dokonanej zmianie poprzez Serwis dla dyrektorów</a:t>
          </a:r>
          <a:endParaRPr lang="pl-PL" sz="2000" b="1" dirty="0">
            <a:solidFill>
              <a:srgbClr val="C00000"/>
            </a:solidFill>
            <a:latin typeface="+mn-lt"/>
            <a:cs typeface="Segoe UI Semibold" panose="020B0702040204020203" pitchFamily="34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7BDDD5BC-4B2D-944E-A524-08C8EFC92CC3}">
      <dgm:prSet phldrT="[Tekst]" phldr="0" custT="1"/>
      <dgm:spPr/>
      <dgm:t>
        <a:bodyPr anchor="ctr"/>
        <a:lstStyle/>
        <a:p>
          <a:pPr marL="0" indent="0" algn="just">
            <a:lnSpc>
              <a:spcPct val="100000"/>
            </a:lnSpc>
            <a:spcBef>
              <a:spcPts val="600"/>
            </a:spcBef>
          </a:pPr>
          <a:r>
            <a:rPr lang="pl-PL" sz="2000" b="0" dirty="0">
              <a:latin typeface="+mn-lt"/>
              <a:cs typeface="Segoe UI Semibold" panose="020B0702040204020203" pitchFamily="34" charset="0"/>
            </a:rPr>
            <a:t>Pracownik młodociany </a:t>
          </a:r>
          <a:r>
            <a:rPr lang="pl-PL" sz="2000" b="1" dirty="0">
              <a:latin typeface="+mn-lt"/>
              <a:cs typeface="Segoe UI Semibold" panose="020B0702040204020203" pitchFamily="34" charset="0"/>
            </a:rPr>
            <a:t>przystępuje</a:t>
          </a:r>
          <a:r>
            <a:rPr lang="pl-PL" sz="2000" b="0" dirty="0">
              <a:latin typeface="+mn-lt"/>
              <a:cs typeface="Segoe UI Semibold" panose="020B0702040204020203" pitchFamily="34" charset="0"/>
            </a:rPr>
            <a:t> do egzaminu bez względu na to, czy pracodawca wniesie opłatę za jego egzamin </a:t>
          </a:r>
        </a:p>
      </dgm:t>
    </dgm:pt>
    <dgm:pt modelId="{AEE43A4B-2AEB-6B4A-842A-F01533BB66E3}" type="parTrans" cxnId="{446358A7-0D68-4742-A9F4-0582A8154F71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D7CF4B70-12D0-8E43-971A-9FF8059BB5BD}" type="sibTrans" cxnId="{446358A7-0D68-4742-A9F4-0582A8154F71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4DBF56DC-5D87-4ED3-B04A-99EB34DBCD51}">
      <dgm:prSet custT="1"/>
      <dgm:spPr/>
      <dgm:t>
        <a:bodyPr anchor="ctr"/>
        <a:lstStyle/>
        <a:p>
          <a:pPr marL="0" indent="0" algn="just">
            <a:lnSpc>
              <a:spcPct val="100000"/>
            </a:lnSpc>
          </a:pPr>
          <a: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Pracodawca jest zobowiązany do wniesienia opłaty za pierwszy termin egzaminu. Po ukończeniu szkoły i złożeniu deklaracji na kolejną sesję egzaminacyjną pracownik młodociany przyjmuje </a:t>
          </a:r>
          <a:r>
            <a:rPr lang="pl-PL" sz="20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status absolwenta szkoły,</a:t>
          </a:r>
          <a: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l-PL" sz="20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tak powinien być zgłoszony</a:t>
          </a:r>
          <a: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w SIOEZ na egzamin</a:t>
          </a:r>
          <a:endParaRPr lang="pl-PL" sz="2000" b="0" dirty="0">
            <a:latin typeface="+mn-lt"/>
          </a:endParaRPr>
        </a:p>
      </dgm:t>
    </dgm:pt>
    <dgm:pt modelId="{2663DEA3-5475-426B-94AF-3BCFC3D76F0C}" type="sibTrans" cxnId="{D7807959-2A85-4212-871A-DD4AEDEFCFAA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3C11BBEE-31DD-4E0A-A18F-BAF9E19A8A10}" type="parTrans" cxnId="{D7807959-2A85-4212-871A-DD4AEDEFCFAA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0A1BFE59-4D25-45C8-AA65-0635711A400B}" type="pres">
      <dgm:prSet presAssocID="{A111571A-B5B4-174B-9947-9572DD53D956}" presName="thickLine" presStyleLbl="alignNode1" presStyleIdx="0" presStyleCnt="3"/>
      <dgm:spPr/>
    </dgm:pt>
    <dgm:pt modelId="{EFBB74B3-4ABD-4F1F-9914-23992B93FEF5}" type="pres">
      <dgm:prSet presAssocID="{A111571A-B5B4-174B-9947-9572DD53D956}" presName="horz1" presStyleCnt="0"/>
      <dgm:spPr/>
    </dgm:pt>
    <dgm:pt modelId="{F8EF69FF-67B0-4A87-B078-63C933499915}" type="pres">
      <dgm:prSet presAssocID="{A111571A-B5B4-174B-9947-9572DD53D956}" presName="tx1" presStyleLbl="revTx" presStyleIdx="0" presStyleCnt="3" custScaleY="136318" custLinFactNeighborY="9691"/>
      <dgm:spPr/>
      <dgm:t>
        <a:bodyPr/>
        <a:lstStyle/>
        <a:p>
          <a:endParaRPr lang="pl-PL"/>
        </a:p>
      </dgm:t>
    </dgm:pt>
    <dgm:pt modelId="{4F1C1B55-E17E-4AA5-99E1-163383D36C5A}" type="pres">
      <dgm:prSet presAssocID="{A111571A-B5B4-174B-9947-9572DD53D956}" presName="vert1" presStyleCnt="0"/>
      <dgm:spPr/>
    </dgm:pt>
    <dgm:pt modelId="{13B677DA-3366-43B1-91EA-98B74AD4AE60}" type="pres">
      <dgm:prSet presAssocID="{7BDDD5BC-4B2D-944E-A524-08C8EFC92CC3}" presName="thickLine" presStyleLbl="alignNode1" presStyleIdx="1" presStyleCnt="3" custLinFactNeighborY="27418"/>
      <dgm:spPr/>
    </dgm:pt>
    <dgm:pt modelId="{0C5696EA-FA22-4590-B27E-9E37AF2C4FB6}" type="pres">
      <dgm:prSet presAssocID="{7BDDD5BC-4B2D-944E-A524-08C8EFC92CC3}" presName="horz1" presStyleCnt="0"/>
      <dgm:spPr/>
    </dgm:pt>
    <dgm:pt modelId="{C41F0860-389A-458B-8217-E8F0691FFC60}" type="pres">
      <dgm:prSet presAssocID="{7BDDD5BC-4B2D-944E-A524-08C8EFC92CC3}" presName="tx1" presStyleLbl="revTx" presStyleIdx="1" presStyleCnt="3" custScaleY="94632" custLinFactNeighborY="18344"/>
      <dgm:spPr/>
      <dgm:t>
        <a:bodyPr/>
        <a:lstStyle/>
        <a:p>
          <a:endParaRPr lang="pl-PL"/>
        </a:p>
      </dgm:t>
    </dgm:pt>
    <dgm:pt modelId="{62A992ED-B086-49C5-9716-DF2B9FF061ED}" type="pres">
      <dgm:prSet presAssocID="{7BDDD5BC-4B2D-944E-A524-08C8EFC92CC3}" presName="vert1" presStyleCnt="0"/>
      <dgm:spPr/>
    </dgm:pt>
    <dgm:pt modelId="{AB69ABD3-4A7D-427E-A626-5AEB420EFC02}" type="pres">
      <dgm:prSet presAssocID="{4DBF56DC-5D87-4ED3-B04A-99EB34DBCD51}" presName="thickLine" presStyleLbl="alignNode1" presStyleIdx="2" presStyleCnt="3" custLinFactNeighborY="5398"/>
      <dgm:spPr/>
    </dgm:pt>
    <dgm:pt modelId="{6BD72223-0701-4796-8038-CE4ED4CE083C}" type="pres">
      <dgm:prSet presAssocID="{4DBF56DC-5D87-4ED3-B04A-99EB34DBCD51}" presName="horz1" presStyleCnt="0"/>
      <dgm:spPr/>
    </dgm:pt>
    <dgm:pt modelId="{0090BAF2-3F80-4F16-8F2E-01A455196D47}" type="pres">
      <dgm:prSet presAssocID="{4DBF56DC-5D87-4ED3-B04A-99EB34DBCD51}" presName="tx1" presStyleLbl="revTx" presStyleIdx="2" presStyleCnt="3" custScaleY="162655"/>
      <dgm:spPr/>
      <dgm:t>
        <a:bodyPr/>
        <a:lstStyle/>
        <a:p>
          <a:endParaRPr lang="pl-PL"/>
        </a:p>
      </dgm:t>
    </dgm:pt>
    <dgm:pt modelId="{696421CC-9045-4D09-BD1F-1A54DFCE6F6E}" type="pres">
      <dgm:prSet presAssocID="{4DBF56DC-5D87-4ED3-B04A-99EB34DBCD51}" presName="vert1" presStyleCnt="0"/>
      <dgm:spPr/>
    </dgm:pt>
  </dgm:ptLst>
  <dgm:cxnLst>
    <dgm:cxn modelId="{780AA6E1-A213-4F69-A5EF-2B5E9D5DEB77}" type="presOf" srcId="{A111571A-B5B4-174B-9947-9572DD53D956}" destId="{F8EF69FF-67B0-4A87-B078-63C933499915}" srcOrd="0" destOrd="0" presId="urn:microsoft.com/office/officeart/2008/layout/LinedList"/>
    <dgm:cxn modelId="{55D33DE5-8B08-4450-AADA-28ABFCB257AD}" type="presOf" srcId="{4DBF56DC-5D87-4ED3-B04A-99EB34DBCD51}" destId="{0090BAF2-3F80-4F16-8F2E-01A455196D47}" srcOrd="0" destOrd="0" presId="urn:microsoft.com/office/officeart/2008/layout/LinedList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446358A7-0D68-4742-A9F4-0582A8154F71}" srcId="{2E6C16F3-1F83-B54E-8DB0-6F43FBCDB4F6}" destId="{7BDDD5BC-4B2D-944E-A524-08C8EFC92CC3}" srcOrd="1" destOrd="0" parTransId="{AEE43A4B-2AEB-6B4A-842A-F01533BB66E3}" sibTransId="{D7CF4B70-12D0-8E43-971A-9FF8059BB5BD}"/>
    <dgm:cxn modelId="{D7807959-2A85-4212-871A-DD4AEDEFCFAA}" srcId="{2E6C16F3-1F83-B54E-8DB0-6F43FBCDB4F6}" destId="{4DBF56DC-5D87-4ED3-B04A-99EB34DBCD51}" srcOrd="2" destOrd="0" parTransId="{3C11BBEE-31DD-4E0A-A18F-BAF9E19A8A10}" sibTransId="{2663DEA3-5475-426B-94AF-3BCFC3D76F0C}"/>
    <dgm:cxn modelId="{E02FD3CF-4411-411E-ADD2-59E901BBB5EB}" type="presOf" srcId="{2E6C16F3-1F83-B54E-8DB0-6F43FBCDB4F6}" destId="{5098F3FB-49B8-4C7E-AC01-27E5BA6F9359}" srcOrd="0" destOrd="0" presId="urn:microsoft.com/office/officeart/2008/layout/LinedList"/>
    <dgm:cxn modelId="{52B2C3C5-B7E6-4098-9729-312DAB4924BE}" type="presOf" srcId="{7BDDD5BC-4B2D-944E-A524-08C8EFC92CC3}" destId="{C41F0860-389A-458B-8217-E8F0691FFC60}" srcOrd="0" destOrd="0" presId="urn:microsoft.com/office/officeart/2008/layout/LinedList"/>
    <dgm:cxn modelId="{828209D8-3772-414D-8F58-A5E4D02E5E16}" type="presParOf" srcId="{5098F3FB-49B8-4C7E-AC01-27E5BA6F9359}" destId="{0A1BFE59-4D25-45C8-AA65-0635711A400B}" srcOrd="0" destOrd="0" presId="urn:microsoft.com/office/officeart/2008/layout/LinedList"/>
    <dgm:cxn modelId="{42659D2B-F388-40A7-A7BA-CC4B3041663D}" type="presParOf" srcId="{5098F3FB-49B8-4C7E-AC01-27E5BA6F9359}" destId="{EFBB74B3-4ABD-4F1F-9914-23992B93FEF5}" srcOrd="1" destOrd="0" presId="urn:microsoft.com/office/officeart/2008/layout/LinedList"/>
    <dgm:cxn modelId="{87F4417F-014E-47CC-9CBF-98D7445A09D4}" type="presParOf" srcId="{EFBB74B3-4ABD-4F1F-9914-23992B93FEF5}" destId="{F8EF69FF-67B0-4A87-B078-63C933499915}" srcOrd="0" destOrd="0" presId="urn:microsoft.com/office/officeart/2008/layout/LinedList"/>
    <dgm:cxn modelId="{0804A603-A294-4606-BB05-A219911F2CA7}" type="presParOf" srcId="{EFBB74B3-4ABD-4F1F-9914-23992B93FEF5}" destId="{4F1C1B55-E17E-4AA5-99E1-163383D36C5A}" srcOrd="1" destOrd="0" presId="urn:microsoft.com/office/officeart/2008/layout/LinedList"/>
    <dgm:cxn modelId="{1CFEBD8C-8E2F-40CF-8DC3-89838ED69BD9}" type="presParOf" srcId="{5098F3FB-49B8-4C7E-AC01-27E5BA6F9359}" destId="{13B677DA-3366-43B1-91EA-98B74AD4AE60}" srcOrd="2" destOrd="0" presId="urn:microsoft.com/office/officeart/2008/layout/LinedList"/>
    <dgm:cxn modelId="{773059DB-B948-4AAC-9595-3765FE604FAA}" type="presParOf" srcId="{5098F3FB-49B8-4C7E-AC01-27E5BA6F9359}" destId="{0C5696EA-FA22-4590-B27E-9E37AF2C4FB6}" srcOrd="3" destOrd="0" presId="urn:microsoft.com/office/officeart/2008/layout/LinedList"/>
    <dgm:cxn modelId="{7D729867-79C9-4951-8F77-27EB6A92311A}" type="presParOf" srcId="{0C5696EA-FA22-4590-B27E-9E37AF2C4FB6}" destId="{C41F0860-389A-458B-8217-E8F0691FFC60}" srcOrd="0" destOrd="0" presId="urn:microsoft.com/office/officeart/2008/layout/LinedList"/>
    <dgm:cxn modelId="{59753279-B759-4302-95E8-9F58DCD0FBAE}" type="presParOf" srcId="{0C5696EA-FA22-4590-B27E-9E37AF2C4FB6}" destId="{62A992ED-B086-49C5-9716-DF2B9FF061ED}" srcOrd="1" destOrd="0" presId="urn:microsoft.com/office/officeart/2008/layout/LinedList"/>
    <dgm:cxn modelId="{2197578F-994D-46BD-BC69-B22955AE4006}" type="presParOf" srcId="{5098F3FB-49B8-4C7E-AC01-27E5BA6F9359}" destId="{AB69ABD3-4A7D-427E-A626-5AEB420EFC02}" srcOrd="4" destOrd="0" presId="urn:microsoft.com/office/officeart/2008/layout/LinedList"/>
    <dgm:cxn modelId="{75A07BA5-81E6-482B-8BC0-3688A18D5615}" type="presParOf" srcId="{5098F3FB-49B8-4C7E-AC01-27E5BA6F9359}" destId="{6BD72223-0701-4796-8038-CE4ED4CE083C}" srcOrd="5" destOrd="0" presId="urn:microsoft.com/office/officeart/2008/layout/LinedList"/>
    <dgm:cxn modelId="{4CA4CAA7-0B51-45B6-9D68-9773CF947A3E}" type="presParOf" srcId="{6BD72223-0701-4796-8038-CE4ED4CE083C}" destId="{0090BAF2-3F80-4F16-8F2E-01A455196D47}" srcOrd="0" destOrd="0" presId="urn:microsoft.com/office/officeart/2008/layout/LinedList"/>
    <dgm:cxn modelId="{D3663456-238A-4056-974F-0369A86223C6}" type="presParOf" srcId="{6BD72223-0701-4796-8038-CE4ED4CE083C}" destId="{696421CC-9045-4D09-BD1F-1A54DFCE6F6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EAB971C2-7BBA-1D4F-ADB8-1659E53359EC}">
      <dgm:prSet phldrT="[Tekst]" custT="1"/>
      <dgm:spPr>
        <a:ln>
          <a:noFill/>
        </a:ln>
      </dgm:spPr>
      <dgm:t>
        <a:bodyPr/>
        <a:lstStyle/>
        <a:p>
          <a:pPr algn="just"/>
          <a:r>
            <a:rPr lang="pl-PL" sz="2000" b="0" kern="12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Egzamin dla zdających z wydrukowanymi arkuszami należało zaplanować </a:t>
          </a:r>
          <a:br>
            <a:rPr lang="pl-PL" sz="2000" b="0" kern="12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2000" b="0" kern="12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w dniu </a:t>
          </a:r>
          <a:r>
            <a:rPr lang="pl-PL" sz="2000" b="1" kern="1200" dirty="0">
              <a:solidFill>
                <a:srgbClr val="FF0000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rPr>
            <a:t>15 stycznia </a:t>
          </a:r>
          <a:r>
            <a:rPr lang="pl-PL" sz="2000" b="1" kern="120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2025 r. </a:t>
          </a:r>
        </a:p>
        <a:p>
          <a:pPr algn="just"/>
          <a:r>
            <a:rPr lang="pl-PL" sz="2000" b="0" kern="12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Planowanie egzaminu możliwe jest po jego zgłoszeniu przez Serwis dla dyrektorów. Należy podać symbol kwalifikacji, datę i godzinę egzaminu.  </a:t>
          </a:r>
        </a:p>
        <a:p>
          <a:pPr algn="just"/>
          <a:endParaRPr lang="pl-PL" sz="800" kern="1200" dirty="0">
            <a:solidFill>
              <a:srgbClr val="000099"/>
            </a:solidFill>
            <a:latin typeface="Arial Narrow" panose="020B0606020202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0E1BA206-7196-5F42-883E-4826FAFEC3B9}" type="parTrans" cxnId="{21455288-46E2-8C48-85FA-661924BCCDF6}">
      <dgm:prSet/>
      <dgm:spPr/>
      <dgm:t>
        <a:bodyPr/>
        <a:lstStyle/>
        <a:p>
          <a:endParaRPr lang="pl-PL" sz="2400"/>
        </a:p>
      </dgm:t>
    </dgm:pt>
    <dgm:pt modelId="{4DF2D2D2-3B89-5B48-BA56-9B83087B3C9B}" type="sibTrans" cxnId="{21455288-46E2-8C48-85FA-661924BCCDF6}">
      <dgm:prSet/>
      <dgm:spPr/>
      <dgm:t>
        <a:bodyPr/>
        <a:lstStyle/>
        <a:p>
          <a:endParaRPr lang="pl-PL" sz="2400"/>
        </a:p>
      </dgm:t>
    </dgm:pt>
    <dgm:pt modelId="{E2DD35E9-A3B7-A843-B698-8595821E4A95}">
      <dgm:prSet phldrT="[Tekst]" custT="1"/>
      <dgm:spPr>
        <a:ln>
          <a:noFill/>
        </a:ln>
      </dgm:spPr>
      <dgm:t>
        <a:bodyPr anchor="ctr"/>
        <a:lstStyle/>
        <a:p>
          <a:pPr algn="just"/>
          <a:r>
            <a:rPr lang="pl-PL" sz="20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Przy masowym składaniu deklaracji proszę zwrócić uwagę na prawidłowy ich wybór </a:t>
          </a:r>
          <a:r>
            <a:rPr lang="pl-PL" sz="2000" b="1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Masowa Deklaracja </a:t>
          </a:r>
          <a:r>
            <a:rPr lang="pl-PL" sz="20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przystąpienia do egzaminu:</a:t>
          </a:r>
        </a:p>
        <a:p>
          <a:pPr algn="l"/>
          <a:r>
            <a:rPr lang="pl-PL" sz="200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1. „Uczeń </a:t>
          </a:r>
          <a:r>
            <a:rPr lang="pl-PL" sz="2000" b="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/Słuchacz /Absolwent”</a:t>
          </a:r>
          <a:r>
            <a:rPr lang="pl-PL" sz="200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</a:p>
        <a:p>
          <a:pPr algn="l"/>
          <a:r>
            <a:rPr lang="pl-PL" sz="200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2. „Uczestnik </a:t>
          </a:r>
          <a:r>
            <a:rPr lang="pl-PL" sz="2000" dirty="0" err="1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kkz</a:t>
          </a:r>
          <a:r>
            <a:rPr lang="pl-PL" sz="200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/Osoba, która ukończyła </a:t>
          </a:r>
          <a:r>
            <a:rPr lang="pl-PL" sz="2000" dirty="0" err="1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kkz</a:t>
          </a:r>
          <a:r>
            <a:rPr lang="pl-PL" sz="200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”</a:t>
          </a:r>
        </a:p>
      </dgm:t>
    </dgm:pt>
    <dgm:pt modelId="{EA79AEBE-2106-D44D-AE4D-3ABEE7E647B0}" type="parTrans" cxnId="{371021A8-73F5-9346-98BA-5E1A69285AAC}">
      <dgm:prSet/>
      <dgm:spPr/>
      <dgm:t>
        <a:bodyPr/>
        <a:lstStyle/>
        <a:p>
          <a:endParaRPr lang="pl-PL" sz="2400"/>
        </a:p>
      </dgm:t>
    </dgm:pt>
    <dgm:pt modelId="{362E5FD7-2FC0-1041-BA15-1160A4247C6B}" type="sibTrans" cxnId="{371021A8-73F5-9346-98BA-5E1A69285AAC}">
      <dgm:prSet/>
      <dgm:spPr/>
      <dgm:t>
        <a:bodyPr/>
        <a:lstStyle/>
        <a:p>
          <a:endParaRPr lang="pl-PL" sz="2400"/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E3B6EFC9-7379-4A6D-B3AC-1B76FAFF93D9}" type="pres">
      <dgm:prSet presAssocID="{EAB971C2-7BBA-1D4F-ADB8-1659E53359EC}" presName="thickLine" presStyleLbl="alignNode1" presStyleIdx="0" presStyleCnt="2" custLinFactNeighborY="-3414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gm:spPr>
    </dgm:pt>
    <dgm:pt modelId="{D8886387-C7E8-4E44-8141-790C9814F8B1}" type="pres">
      <dgm:prSet presAssocID="{EAB971C2-7BBA-1D4F-ADB8-1659E53359EC}" presName="horz1" presStyleCnt="0"/>
      <dgm:spPr/>
    </dgm:pt>
    <dgm:pt modelId="{CF7D60CA-2ADC-48BD-9E46-77E6AC47E891}" type="pres">
      <dgm:prSet presAssocID="{EAB971C2-7BBA-1D4F-ADB8-1659E53359EC}" presName="tx1" presStyleLbl="revTx" presStyleIdx="0" presStyleCnt="2" custScaleY="48551" custLinFactNeighborX="802" custLinFactNeighborY="-15762"/>
      <dgm:spPr/>
      <dgm:t>
        <a:bodyPr/>
        <a:lstStyle/>
        <a:p>
          <a:endParaRPr lang="pl-PL"/>
        </a:p>
      </dgm:t>
    </dgm:pt>
    <dgm:pt modelId="{FD0B1BE2-D4C8-4151-A603-6D9566EDB3C9}" type="pres">
      <dgm:prSet presAssocID="{EAB971C2-7BBA-1D4F-ADB8-1659E53359EC}" presName="vert1" presStyleCnt="0"/>
      <dgm:spPr/>
    </dgm:pt>
    <dgm:pt modelId="{AD9E8A93-2ABF-433B-8F47-7B1F2CB825C7}" type="pres">
      <dgm:prSet presAssocID="{E2DD35E9-A3B7-A843-B698-8595821E4A95}" presName="thickLine" presStyleLbl="alignNode1" presStyleIdx="1" presStyleCnt="2" custLinFactNeighborX="802" custLinFactNeighborY="-42336"/>
      <dgm:spPr>
        <a:ln>
          <a:solidFill>
            <a:srgbClr val="FF0000"/>
          </a:solidFill>
        </a:ln>
      </dgm:spPr>
    </dgm:pt>
    <dgm:pt modelId="{E80B5E87-71F7-4F7D-8899-4F95621DF4DF}" type="pres">
      <dgm:prSet presAssocID="{E2DD35E9-A3B7-A843-B698-8595821E4A95}" presName="horz1" presStyleCnt="0"/>
      <dgm:spPr/>
    </dgm:pt>
    <dgm:pt modelId="{7BC06908-0418-40EC-B579-7D365FF50B5C}" type="pres">
      <dgm:prSet presAssocID="{E2DD35E9-A3B7-A843-B698-8595821E4A95}" presName="tx1" presStyleLbl="revTx" presStyleIdx="1" presStyleCnt="2" custScaleY="32703" custLinFactNeighborX="802" custLinFactNeighborY="8030"/>
      <dgm:spPr/>
      <dgm:t>
        <a:bodyPr/>
        <a:lstStyle/>
        <a:p>
          <a:endParaRPr lang="pl-PL"/>
        </a:p>
      </dgm:t>
    </dgm:pt>
    <dgm:pt modelId="{D82E7685-BA14-4DD9-A858-167B64D07EDE}" type="pres">
      <dgm:prSet presAssocID="{E2DD35E9-A3B7-A843-B698-8595821E4A95}" presName="vert1" presStyleCnt="0"/>
      <dgm:spPr/>
    </dgm:pt>
  </dgm:ptLst>
  <dgm:cxnLst>
    <dgm:cxn modelId="{47CC9883-F51B-43F2-920D-19A5D1349271}" type="presOf" srcId="{2E6C16F3-1F83-B54E-8DB0-6F43FBCDB4F6}" destId="{5098F3FB-49B8-4C7E-AC01-27E5BA6F9359}" srcOrd="0" destOrd="0" presId="urn:microsoft.com/office/officeart/2008/layout/LinedList"/>
    <dgm:cxn modelId="{1A6D1F91-DEB1-4E53-847C-71D8BE52ABAD}" type="presOf" srcId="{EAB971C2-7BBA-1D4F-ADB8-1659E53359EC}" destId="{CF7D60CA-2ADC-48BD-9E46-77E6AC47E891}" srcOrd="0" destOrd="0" presId="urn:microsoft.com/office/officeart/2008/layout/LinedList"/>
    <dgm:cxn modelId="{57919E71-0283-4ECB-8F3C-A90B878EE66F}" type="presOf" srcId="{E2DD35E9-A3B7-A843-B698-8595821E4A95}" destId="{7BC06908-0418-40EC-B579-7D365FF50B5C}" srcOrd="0" destOrd="0" presId="urn:microsoft.com/office/officeart/2008/layout/LinedList"/>
    <dgm:cxn modelId="{21455288-46E2-8C48-85FA-661924BCCDF6}" srcId="{2E6C16F3-1F83-B54E-8DB0-6F43FBCDB4F6}" destId="{EAB971C2-7BBA-1D4F-ADB8-1659E53359EC}" srcOrd="0" destOrd="0" parTransId="{0E1BA206-7196-5F42-883E-4826FAFEC3B9}" sibTransId="{4DF2D2D2-3B89-5B48-BA56-9B83087B3C9B}"/>
    <dgm:cxn modelId="{371021A8-73F5-9346-98BA-5E1A69285AAC}" srcId="{2E6C16F3-1F83-B54E-8DB0-6F43FBCDB4F6}" destId="{E2DD35E9-A3B7-A843-B698-8595821E4A95}" srcOrd="1" destOrd="0" parTransId="{EA79AEBE-2106-D44D-AE4D-3ABEE7E647B0}" sibTransId="{362E5FD7-2FC0-1041-BA15-1160A4247C6B}"/>
    <dgm:cxn modelId="{085AD0AF-E698-4400-9947-B2B5E20F11BA}" type="presParOf" srcId="{5098F3FB-49B8-4C7E-AC01-27E5BA6F9359}" destId="{E3B6EFC9-7379-4A6D-B3AC-1B76FAFF93D9}" srcOrd="0" destOrd="0" presId="urn:microsoft.com/office/officeart/2008/layout/LinedList"/>
    <dgm:cxn modelId="{512ABDED-1F4C-44F3-90C0-95D0FFE1951A}" type="presParOf" srcId="{5098F3FB-49B8-4C7E-AC01-27E5BA6F9359}" destId="{D8886387-C7E8-4E44-8141-790C9814F8B1}" srcOrd="1" destOrd="0" presId="urn:microsoft.com/office/officeart/2008/layout/LinedList"/>
    <dgm:cxn modelId="{DB007B0F-EEA0-4AF1-8A1C-6FF140BC1541}" type="presParOf" srcId="{D8886387-C7E8-4E44-8141-790C9814F8B1}" destId="{CF7D60CA-2ADC-48BD-9E46-77E6AC47E891}" srcOrd="0" destOrd="0" presId="urn:microsoft.com/office/officeart/2008/layout/LinedList"/>
    <dgm:cxn modelId="{DE69B477-C092-4205-AEFB-6C008C286FB2}" type="presParOf" srcId="{D8886387-C7E8-4E44-8141-790C9814F8B1}" destId="{FD0B1BE2-D4C8-4151-A603-6D9566EDB3C9}" srcOrd="1" destOrd="0" presId="urn:microsoft.com/office/officeart/2008/layout/LinedList"/>
    <dgm:cxn modelId="{CFFED510-D061-46B5-87F6-C3E709CA9AFE}" type="presParOf" srcId="{5098F3FB-49B8-4C7E-AC01-27E5BA6F9359}" destId="{AD9E8A93-2ABF-433B-8F47-7B1F2CB825C7}" srcOrd="2" destOrd="0" presId="urn:microsoft.com/office/officeart/2008/layout/LinedList"/>
    <dgm:cxn modelId="{3E1E726B-6EF1-4CAE-8715-C99DFA5202BA}" type="presParOf" srcId="{5098F3FB-49B8-4C7E-AC01-27E5BA6F9359}" destId="{E80B5E87-71F7-4F7D-8899-4F95621DF4DF}" srcOrd="3" destOrd="0" presId="urn:microsoft.com/office/officeart/2008/layout/LinedList"/>
    <dgm:cxn modelId="{60C1B309-916B-493F-ACEB-E1DF3CB9BDAB}" type="presParOf" srcId="{E80B5E87-71F7-4F7D-8899-4F95621DF4DF}" destId="{7BC06908-0418-40EC-B579-7D365FF50B5C}" srcOrd="0" destOrd="0" presId="urn:microsoft.com/office/officeart/2008/layout/LinedList"/>
    <dgm:cxn modelId="{F12285A0-243E-473C-952D-951DFB578161}" type="presParOf" srcId="{E80B5E87-71F7-4F7D-8899-4F95621DF4DF}" destId="{D82E7685-BA14-4DD9-A858-167B64D07ED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2B57327-98DC-C541-B05E-585E85D9ED28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FE3B9FFD-19CC-C249-A841-46B559A7C152}">
      <dgm:prSet phldrT="[Tekst]" phldr="0" custT="1"/>
      <dgm:spPr/>
      <dgm:t>
        <a:bodyPr/>
        <a:lstStyle/>
        <a:p>
          <a:endParaRPr lang="pl-PL" sz="2400" b="1" dirty="0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EBAA6E91-EB91-464F-BA1B-7BBE8BCF0859}" type="par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40BECE72-6AAC-E94A-BA85-2274C0986F61}" type="sib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1B0A67C4-6C33-8E46-BB8D-F470DD195436}">
      <dgm:prSet phldrT="[Tekst]" phldr="0" custT="1"/>
      <dgm:spPr/>
      <dgm:t>
        <a:bodyPr anchor="ctr"/>
        <a:lstStyle/>
        <a:p>
          <a:pPr algn="ctr"/>
          <a:r>
            <a:rPr lang="pl-PL" altLang="pl-PL" sz="3600" b="1" dirty="0">
              <a:solidFill>
                <a:srgbClr val="000099"/>
              </a:solidFill>
              <a:cs typeface="Calibri" panose="020F0502020204030204" pitchFamily="34" charset="0"/>
            </a:rPr>
            <a:t>SERWIS DLA DYREKTORÓW</a:t>
          </a:r>
          <a:endParaRPr lang="pl-PL" sz="3600" b="0" dirty="0">
            <a:latin typeface="+mn-lt"/>
            <a:cs typeface="Calibri" panose="020F0502020204030204" pitchFamily="34" charset="0"/>
          </a:endParaRPr>
        </a:p>
      </dgm:t>
    </dgm:pt>
    <dgm:pt modelId="{ECEB5E16-EB7C-2C48-9EB8-647348C4B4C4}" type="par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8A8B3DC-0D45-7943-88A9-50D68101DFD2}" type="sib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62C2777-4521-AE49-8D57-C1EDF7E0A554}" type="pres">
      <dgm:prSet presAssocID="{52B57327-98DC-C541-B05E-585E85D9ED2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721EEA0E-4130-DD4E-81F4-6851F072AE69}" type="pres">
      <dgm:prSet presAssocID="{FE3B9FFD-19CC-C249-A841-46B559A7C152}" presName="thickLine" presStyleLbl="alignNode1" presStyleIdx="0" presStyleCnt="1"/>
      <dgm:spPr/>
    </dgm:pt>
    <dgm:pt modelId="{DF465098-A5B8-2B42-8AFD-A0F69440E483}" type="pres">
      <dgm:prSet presAssocID="{FE3B9FFD-19CC-C249-A841-46B559A7C152}" presName="horz1" presStyleCnt="0"/>
      <dgm:spPr/>
    </dgm:pt>
    <dgm:pt modelId="{BA0F9552-9BC0-474B-83AE-3F551F69A013}" type="pres">
      <dgm:prSet presAssocID="{FE3B9FFD-19CC-C249-A841-46B559A7C152}" presName="tx1" presStyleLbl="revTx" presStyleIdx="0" presStyleCnt="2" custScaleX="4773"/>
      <dgm:spPr/>
      <dgm:t>
        <a:bodyPr/>
        <a:lstStyle/>
        <a:p>
          <a:endParaRPr lang="pl-PL"/>
        </a:p>
      </dgm:t>
    </dgm:pt>
    <dgm:pt modelId="{8E5C6B24-2BD8-5E40-9C0D-C37FB4E4ABA6}" type="pres">
      <dgm:prSet presAssocID="{FE3B9FFD-19CC-C249-A841-46B559A7C152}" presName="vert1" presStyleCnt="0"/>
      <dgm:spPr/>
    </dgm:pt>
    <dgm:pt modelId="{FD2353B5-9333-2F42-B81F-F748C9244D74}" type="pres">
      <dgm:prSet presAssocID="{1B0A67C4-6C33-8E46-BB8D-F470DD195436}" presName="vertSpace2a" presStyleCnt="0"/>
      <dgm:spPr/>
    </dgm:pt>
    <dgm:pt modelId="{7EB14D00-CC2A-974B-848F-31D29931AB43}" type="pres">
      <dgm:prSet presAssocID="{1B0A67C4-6C33-8E46-BB8D-F470DD195436}" presName="horz2" presStyleCnt="0"/>
      <dgm:spPr/>
    </dgm:pt>
    <dgm:pt modelId="{B25F5EC6-BDB4-1849-B9E2-366AF9C9199B}" type="pres">
      <dgm:prSet presAssocID="{1B0A67C4-6C33-8E46-BB8D-F470DD195436}" presName="horzSpace2" presStyleCnt="0"/>
      <dgm:spPr/>
    </dgm:pt>
    <dgm:pt modelId="{EBC72F4D-BC69-B040-83C0-ABF0176C335D}" type="pres">
      <dgm:prSet presAssocID="{1B0A67C4-6C33-8E46-BB8D-F470DD195436}" presName="tx2" presStyleLbl="revTx" presStyleIdx="1" presStyleCnt="2" custScaleX="123974" custScaleY="77984"/>
      <dgm:spPr/>
      <dgm:t>
        <a:bodyPr/>
        <a:lstStyle/>
        <a:p>
          <a:endParaRPr lang="pl-PL"/>
        </a:p>
      </dgm:t>
    </dgm:pt>
    <dgm:pt modelId="{26EA4739-2724-2E44-ACB6-9A4EE291AE5F}" type="pres">
      <dgm:prSet presAssocID="{1B0A67C4-6C33-8E46-BB8D-F470DD195436}" presName="vert2" presStyleCnt="0"/>
      <dgm:spPr/>
    </dgm:pt>
    <dgm:pt modelId="{CCC289EC-620B-6C48-8EF6-4744910DE1BD}" type="pres">
      <dgm:prSet presAssocID="{1B0A67C4-6C33-8E46-BB8D-F470DD195436}" presName="thinLine2b" presStyleLbl="callout" presStyleIdx="0" presStyleCnt="1" custSzY="45720" custScaleX="125000"/>
      <dgm:spPr/>
    </dgm:pt>
    <dgm:pt modelId="{7F6E0EA2-130D-714A-8228-9FAF948CD005}" type="pres">
      <dgm:prSet presAssocID="{1B0A67C4-6C33-8E46-BB8D-F470DD195436}" presName="vertSpace2b" presStyleCnt="0"/>
      <dgm:spPr/>
    </dgm:pt>
  </dgm:ptLst>
  <dgm:cxnLst>
    <dgm:cxn modelId="{265BAC1A-6EB6-7845-9222-BA8E7EA6A4BA}" srcId="{FE3B9FFD-19CC-C249-A841-46B559A7C152}" destId="{1B0A67C4-6C33-8E46-BB8D-F470DD195436}" srcOrd="0" destOrd="0" parTransId="{ECEB5E16-EB7C-2C48-9EB8-647348C4B4C4}" sibTransId="{B8A8B3DC-0D45-7943-88A9-50D68101DFD2}"/>
    <dgm:cxn modelId="{C60CF660-BB15-8847-AFB0-90A7C07618D3}" srcId="{52B57327-98DC-C541-B05E-585E85D9ED28}" destId="{FE3B9FFD-19CC-C249-A841-46B559A7C152}" srcOrd="0" destOrd="0" parTransId="{EBAA6E91-EB91-464F-BA1B-7BBE8BCF0859}" sibTransId="{40BECE72-6AAC-E94A-BA85-2274C0986F61}"/>
    <dgm:cxn modelId="{EA195679-D643-4074-B39C-5582B9EC6E21}" type="presOf" srcId="{FE3B9FFD-19CC-C249-A841-46B559A7C152}" destId="{BA0F9552-9BC0-474B-83AE-3F551F69A013}" srcOrd="0" destOrd="0" presId="urn:microsoft.com/office/officeart/2008/layout/LinedList"/>
    <dgm:cxn modelId="{00D997C9-5791-4CCA-B902-BCC4760360F5}" type="presOf" srcId="{52B57327-98DC-C541-B05E-585E85D9ED28}" destId="{B62C2777-4521-AE49-8D57-C1EDF7E0A554}" srcOrd="0" destOrd="0" presId="urn:microsoft.com/office/officeart/2008/layout/LinedList"/>
    <dgm:cxn modelId="{346FA757-2F8D-4198-AF8A-1FA5BE716025}" type="presOf" srcId="{1B0A67C4-6C33-8E46-BB8D-F470DD195436}" destId="{EBC72F4D-BC69-B040-83C0-ABF0176C335D}" srcOrd="0" destOrd="0" presId="urn:microsoft.com/office/officeart/2008/layout/LinedList"/>
    <dgm:cxn modelId="{2816AA44-2D9D-4A35-B8DF-A719180EE566}" type="presParOf" srcId="{B62C2777-4521-AE49-8D57-C1EDF7E0A554}" destId="{721EEA0E-4130-DD4E-81F4-6851F072AE69}" srcOrd="0" destOrd="0" presId="urn:microsoft.com/office/officeart/2008/layout/LinedList"/>
    <dgm:cxn modelId="{183A6A76-1094-4436-8571-86C9AA10922F}" type="presParOf" srcId="{B62C2777-4521-AE49-8D57-C1EDF7E0A554}" destId="{DF465098-A5B8-2B42-8AFD-A0F69440E483}" srcOrd="1" destOrd="0" presId="urn:microsoft.com/office/officeart/2008/layout/LinedList"/>
    <dgm:cxn modelId="{02475BF2-EBA4-4B03-96FA-A486BB4C90B4}" type="presParOf" srcId="{DF465098-A5B8-2B42-8AFD-A0F69440E483}" destId="{BA0F9552-9BC0-474B-83AE-3F551F69A013}" srcOrd="0" destOrd="0" presId="urn:microsoft.com/office/officeart/2008/layout/LinedList"/>
    <dgm:cxn modelId="{21D7DADE-4EF5-4436-8BF9-1E2D3DCD9690}" type="presParOf" srcId="{DF465098-A5B8-2B42-8AFD-A0F69440E483}" destId="{8E5C6B24-2BD8-5E40-9C0D-C37FB4E4ABA6}" srcOrd="1" destOrd="0" presId="urn:microsoft.com/office/officeart/2008/layout/LinedList"/>
    <dgm:cxn modelId="{FFB5C415-E7F3-4FE5-935C-3C3572BB5BE2}" type="presParOf" srcId="{8E5C6B24-2BD8-5E40-9C0D-C37FB4E4ABA6}" destId="{FD2353B5-9333-2F42-B81F-F748C9244D74}" srcOrd="0" destOrd="0" presId="urn:microsoft.com/office/officeart/2008/layout/LinedList"/>
    <dgm:cxn modelId="{10E6CC8A-2854-4038-B524-D6A506691389}" type="presParOf" srcId="{8E5C6B24-2BD8-5E40-9C0D-C37FB4E4ABA6}" destId="{7EB14D00-CC2A-974B-848F-31D29931AB43}" srcOrd="1" destOrd="0" presId="urn:microsoft.com/office/officeart/2008/layout/LinedList"/>
    <dgm:cxn modelId="{48E75D55-7B56-403E-8006-7B8B3D3ADC46}" type="presParOf" srcId="{7EB14D00-CC2A-974B-848F-31D29931AB43}" destId="{B25F5EC6-BDB4-1849-B9E2-366AF9C9199B}" srcOrd="0" destOrd="0" presId="urn:microsoft.com/office/officeart/2008/layout/LinedList"/>
    <dgm:cxn modelId="{3B88D3E2-661C-4B70-8BC8-3B20E945224E}" type="presParOf" srcId="{7EB14D00-CC2A-974B-848F-31D29931AB43}" destId="{EBC72F4D-BC69-B040-83C0-ABF0176C335D}" srcOrd="1" destOrd="0" presId="urn:microsoft.com/office/officeart/2008/layout/LinedList"/>
    <dgm:cxn modelId="{5DB0CC2A-66DF-428C-BBD9-7925E7030EBC}" type="presParOf" srcId="{7EB14D00-CC2A-974B-848F-31D29931AB43}" destId="{26EA4739-2724-2E44-ACB6-9A4EE291AE5F}" srcOrd="2" destOrd="0" presId="urn:microsoft.com/office/officeart/2008/layout/LinedList"/>
    <dgm:cxn modelId="{D8505339-3FF5-4853-8E2F-FE640C643DEF}" type="presParOf" srcId="{8E5C6B24-2BD8-5E40-9C0D-C37FB4E4ABA6}" destId="{CCC289EC-620B-6C48-8EF6-4744910DE1BD}" srcOrd="2" destOrd="0" presId="urn:microsoft.com/office/officeart/2008/layout/LinedList"/>
    <dgm:cxn modelId="{8E1F49EB-27DF-48D3-9CBC-A6CFA7CE9ADA}" type="presParOf" srcId="{8E5C6B24-2BD8-5E40-9C0D-C37FB4E4ABA6}" destId="{7F6E0EA2-130D-714A-8228-9FAF948CD005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B57327-98DC-C541-B05E-585E85D9ED28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FE3B9FFD-19CC-C249-A841-46B559A7C152}">
      <dgm:prSet phldrT="[Tekst]" phldr="0" custT="1"/>
      <dgm:spPr/>
      <dgm:t>
        <a:bodyPr/>
        <a:lstStyle/>
        <a:p>
          <a:endParaRPr lang="pl-PL" sz="2400" b="1" dirty="0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EBAA6E91-EB91-464F-BA1B-7BBE8BCF0859}" type="par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40BECE72-6AAC-E94A-BA85-2274C0986F61}" type="sib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1B0A67C4-6C33-8E46-BB8D-F470DD195436}">
      <dgm:prSet phldrT="[Tekst]" phldr="0" custT="1"/>
      <dgm:spPr/>
      <dgm:t>
        <a:bodyPr anchor="ctr"/>
        <a:lstStyle/>
        <a:p>
          <a:pPr algn="ctr"/>
          <a:r>
            <a:rPr lang="pl-PL" altLang="pl-PL" sz="3600" b="1" dirty="0">
              <a:solidFill>
                <a:srgbClr val="000099"/>
              </a:solidFill>
              <a:cs typeface="Calibri" panose="020F0502020204030204" pitchFamily="34" charset="0"/>
            </a:rPr>
            <a:t>INFORMACJE OGÓLNE</a:t>
          </a:r>
          <a:endParaRPr lang="pl-PL" sz="3600" b="0" dirty="0">
            <a:latin typeface="+mn-lt"/>
            <a:cs typeface="Calibri" panose="020F0502020204030204" pitchFamily="34" charset="0"/>
          </a:endParaRPr>
        </a:p>
      </dgm:t>
    </dgm:pt>
    <dgm:pt modelId="{ECEB5E16-EB7C-2C48-9EB8-647348C4B4C4}" type="par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8A8B3DC-0D45-7943-88A9-50D68101DFD2}" type="sib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62C2777-4521-AE49-8D57-C1EDF7E0A554}" type="pres">
      <dgm:prSet presAssocID="{52B57327-98DC-C541-B05E-585E85D9ED2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721EEA0E-4130-DD4E-81F4-6851F072AE69}" type="pres">
      <dgm:prSet presAssocID="{FE3B9FFD-19CC-C249-A841-46B559A7C152}" presName="thickLine" presStyleLbl="alignNode1" presStyleIdx="0" presStyleCnt="1"/>
      <dgm:spPr/>
    </dgm:pt>
    <dgm:pt modelId="{DF465098-A5B8-2B42-8AFD-A0F69440E483}" type="pres">
      <dgm:prSet presAssocID="{FE3B9FFD-19CC-C249-A841-46B559A7C152}" presName="horz1" presStyleCnt="0"/>
      <dgm:spPr/>
    </dgm:pt>
    <dgm:pt modelId="{BA0F9552-9BC0-474B-83AE-3F551F69A013}" type="pres">
      <dgm:prSet presAssocID="{FE3B9FFD-19CC-C249-A841-46B559A7C152}" presName="tx1" presStyleLbl="revTx" presStyleIdx="0" presStyleCnt="2" custScaleX="4773"/>
      <dgm:spPr/>
      <dgm:t>
        <a:bodyPr/>
        <a:lstStyle/>
        <a:p>
          <a:endParaRPr lang="pl-PL"/>
        </a:p>
      </dgm:t>
    </dgm:pt>
    <dgm:pt modelId="{8E5C6B24-2BD8-5E40-9C0D-C37FB4E4ABA6}" type="pres">
      <dgm:prSet presAssocID="{FE3B9FFD-19CC-C249-A841-46B559A7C152}" presName="vert1" presStyleCnt="0"/>
      <dgm:spPr/>
    </dgm:pt>
    <dgm:pt modelId="{FD2353B5-9333-2F42-B81F-F748C9244D74}" type="pres">
      <dgm:prSet presAssocID="{1B0A67C4-6C33-8E46-BB8D-F470DD195436}" presName="vertSpace2a" presStyleCnt="0"/>
      <dgm:spPr/>
    </dgm:pt>
    <dgm:pt modelId="{7EB14D00-CC2A-974B-848F-31D29931AB43}" type="pres">
      <dgm:prSet presAssocID="{1B0A67C4-6C33-8E46-BB8D-F470DD195436}" presName="horz2" presStyleCnt="0"/>
      <dgm:spPr/>
    </dgm:pt>
    <dgm:pt modelId="{B25F5EC6-BDB4-1849-B9E2-366AF9C9199B}" type="pres">
      <dgm:prSet presAssocID="{1B0A67C4-6C33-8E46-BB8D-F470DD195436}" presName="horzSpace2" presStyleCnt="0"/>
      <dgm:spPr/>
    </dgm:pt>
    <dgm:pt modelId="{EBC72F4D-BC69-B040-83C0-ABF0176C335D}" type="pres">
      <dgm:prSet presAssocID="{1B0A67C4-6C33-8E46-BB8D-F470DD195436}" presName="tx2" presStyleLbl="revTx" presStyleIdx="1" presStyleCnt="2" custScaleX="123974" custScaleY="77984"/>
      <dgm:spPr/>
      <dgm:t>
        <a:bodyPr/>
        <a:lstStyle/>
        <a:p>
          <a:endParaRPr lang="pl-PL"/>
        </a:p>
      </dgm:t>
    </dgm:pt>
    <dgm:pt modelId="{26EA4739-2724-2E44-ACB6-9A4EE291AE5F}" type="pres">
      <dgm:prSet presAssocID="{1B0A67C4-6C33-8E46-BB8D-F470DD195436}" presName="vert2" presStyleCnt="0"/>
      <dgm:spPr/>
    </dgm:pt>
    <dgm:pt modelId="{CCC289EC-620B-6C48-8EF6-4744910DE1BD}" type="pres">
      <dgm:prSet presAssocID="{1B0A67C4-6C33-8E46-BB8D-F470DD195436}" presName="thinLine2b" presStyleLbl="callout" presStyleIdx="0" presStyleCnt="1" custSzY="45720" custScaleX="125000"/>
      <dgm:spPr/>
    </dgm:pt>
    <dgm:pt modelId="{7F6E0EA2-130D-714A-8228-9FAF948CD005}" type="pres">
      <dgm:prSet presAssocID="{1B0A67C4-6C33-8E46-BB8D-F470DD195436}" presName="vertSpace2b" presStyleCnt="0"/>
      <dgm:spPr/>
    </dgm:pt>
  </dgm:ptLst>
  <dgm:cxnLst>
    <dgm:cxn modelId="{265BAC1A-6EB6-7845-9222-BA8E7EA6A4BA}" srcId="{FE3B9FFD-19CC-C249-A841-46B559A7C152}" destId="{1B0A67C4-6C33-8E46-BB8D-F470DD195436}" srcOrd="0" destOrd="0" parTransId="{ECEB5E16-EB7C-2C48-9EB8-647348C4B4C4}" sibTransId="{B8A8B3DC-0D45-7943-88A9-50D68101DFD2}"/>
    <dgm:cxn modelId="{C60CF660-BB15-8847-AFB0-90A7C07618D3}" srcId="{52B57327-98DC-C541-B05E-585E85D9ED28}" destId="{FE3B9FFD-19CC-C249-A841-46B559A7C152}" srcOrd="0" destOrd="0" parTransId="{EBAA6E91-EB91-464F-BA1B-7BBE8BCF0859}" sibTransId="{40BECE72-6AAC-E94A-BA85-2274C0986F61}"/>
    <dgm:cxn modelId="{EA195679-D643-4074-B39C-5582B9EC6E21}" type="presOf" srcId="{FE3B9FFD-19CC-C249-A841-46B559A7C152}" destId="{BA0F9552-9BC0-474B-83AE-3F551F69A013}" srcOrd="0" destOrd="0" presId="urn:microsoft.com/office/officeart/2008/layout/LinedList"/>
    <dgm:cxn modelId="{00D997C9-5791-4CCA-B902-BCC4760360F5}" type="presOf" srcId="{52B57327-98DC-C541-B05E-585E85D9ED28}" destId="{B62C2777-4521-AE49-8D57-C1EDF7E0A554}" srcOrd="0" destOrd="0" presId="urn:microsoft.com/office/officeart/2008/layout/LinedList"/>
    <dgm:cxn modelId="{346FA757-2F8D-4198-AF8A-1FA5BE716025}" type="presOf" srcId="{1B0A67C4-6C33-8E46-BB8D-F470DD195436}" destId="{EBC72F4D-BC69-B040-83C0-ABF0176C335D}" srcOrd="0" destOrd="0" presId="urn:microsoft.com/office/officeart/2008/layout/LinedList"/>
    <dgm:cxn modelId="{2816AA44-2D9D-4A35-B8DF-A719180EE566}" type="presParOf" srcId="{B62C2777-4521-AE49-8D57-C1EDF7E0A554}" destId="{721EEA0E-4130-DD4E-81F4-6851F072AE69}" srcOrd="0" destOrd="0" presId="urn:microsoft.com/office/officeart/2008/layout/LinedList"/>
    <dgm:cxn modelId="{183A6A76-1094-4436-8571-86C9AA10922F}" type="presParOf" srcId="{B62C2777-4521-AE49-8D57-C1EDF7E0A554}" destId="{DF465098-A5B8-2B42-8AFD-A0F69440E483}" srcOrd="1" destOrd="0" presId="urn:microsoft.com/office/officeart/2008/layout/LinedList"/>
    <dgm:cxn modelId="{02475BF2-EBA4-4B03-96FA-A486BB4C90B4}" type="presParOf" srcId="{DF465098-A5B8-2B42-8AFD-A0F69440E483}" destId="{BA0F9552-9BC0-474B-83AE-3F551F69A013}" srcOrd="0" destOrd="0" presId="urn:microsoft.com/office/officeart/2008/layout/LinedList"/>
    <dgm:cxn modelId="{21D7DADE-4EF5-4436-8BF9-1E2D3DCD9690}" type="presParOf" srcId="{DF465098-A5B8-2B42-8AFD-A0F69440E483}" destId="{8E5C6B24-2BD8-5E40-9C0D-C37FB4E4ABA6}" srcOrd="1" destOrd="0" presId="urn:microsoft.com/office/officeart/2008/layout/LinedList"/>
    <dgm:cxn modelId="{FFB5C415-E7F3-4FE5-935C-3C3572BB5BE2}" type="presParOf" srcId="{8E5C6B24-2BD8-5E40-9C0D-C37FB4E4ABA6}" destId="{FD2353B5-9333-2F42-B81F-F748C9244D74}" srcOrd="0" destOrd="0" presId="urn:microsoft.com/office/officeart/2008/layout/LinedList"/>
    <dgm:cxn modelId="{10E6CC8A-2854-4038-B524-D6A506691389}" type="presParOf" srcId="{8E5C6B24-2BD8-5E40-9C0D-C37FB4E4ABA6}" destId="{7EB14D00-CC2A-974B-848F-31D29931AB43}" srcOrd="1" destOrd="0" presId="urn:microsoft.com/office/officeart/2008/layout/LinedList"/>
    <dgm:cxn modelId="{48E75D55-7B56-403E-8006-7B8B3D3ADC46}" type="presParOf" srcId="{7EB14D00-CC2A-974B-848F-31D29931AB43}" destId="{B25F5EC6-BDB4-1849-B9E2-366AF9C9199B}" srcOrd="0" destOrd="0" presId="urn:microsoft.com/office/officeart/2008/layout/LinedList"/>
    <dgm:cxn modelId="{3B88D3E2-661C-4B70-8BC8-3B20E945224E}" type="presParOf" srcId="{7EB14D00-CC2A-974B-848F-31D29931AB43}" destId="{EBC72F4D-BC69-B040-83C0-ABF0176C335D}" srcOrd="1" destOrd="0" presId="urn:microsoft.com/office/officeart/2008/layout/LinedList"/>
    <dgm:cxn modelId="{5DB0CC2A-66DF-428C-BBD9-7925E7030EBC}" type="presParOf" srcId="{7EB14D00-CC2A-974B-848F-31D29931AB43}" destId="{26EA4739-2724-2E44-ACB6-9A4EE291AE5F}" srcOrd="2" destOrd="0" presId="urn:microsoft.com/office/officeart/2008/layout/LinedList"/>
    <dgm:cxn modelId="{D8505339-3FF5-4853-8E2F-FE640C643DEF}" type="presParOf" srcId="{8E5C6B24-2BD8-5E40-9C0D-C37FB4E4ABA6}" destId="{CCC289EC-620B-6C48-8EF6-4744910DE1BD}" srcOrd="2" destOrd="0" presId="urn:microsoft.com/office/officeart/2008/layout/LinedList"/>
    <dgm:cxn modelId="{8E1F49EB-27DF-48D3-9CBC-A6CFA7CE9ADA}" type="presParOf" srcId="{8E5C6B24-2BD8-5E40-9C0D-C37FB4E4ABA6}" destId="{7F6E0EA2-130D-714A-8228-9FAF948CD005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7BDDD5BC-4B2D-944E-A524-08C8EFC92CC3}">
      <dgm:prSet phldrT="[Tekst]" phldr="0" custT="1"/>
      <dgm:spPr/>
      <dgm:t>
        <a:bodyPr anchor="ctr"/>
        <a:lstStyle/>
        <a:p>
          <a:pPr algn="just">
            <a:lnSpc>
              <a:spcPct val="100000"/>
            </a:lnSpc>
            <a:spcBef>
              <a:spcPts val="0"/>
            </a:spcBef>
          </a:pPr>
          <a:r>
            <a:rPr lang="pl-PL" sz="2000" b="1" dirty="0">
              <a:latin typeface="Calibri" panose="020F0502020204030204" pitchFamily="34" charset="0"/>
              <a:cs typeface="Calibri" panose="020F0502020204030204" pitchFamily="34" charset="0"/>
            </a:rPr>
            <a:t>Redystrybucja prac:</a:t>
          </a:r>
        </a:p>
        <a:p>
          <a:pPr algn="just">
            <a:lnSpc>
              <a:spcPct val="100000"/>
            </a:lnSpc>
            <a:spcBef>
              <a:spcPts val="0"/>
            </a:spcBef>
          </a:pPr>
          <a:r>
            <a:rPr lang="pl-PL" sz="2000" b="0" dirty="0">
              <a:latin typeface="Calibri" panose="020F0502020204030204" pitchFamily="34" charset="0"/>
              <a:cs typeface="Calibri" panose="020F0502020204030204" pitchFamily="34" charset="0"/>
            </a:rPr>
            <a:t>model </a:t>
          </a:r>
          <a:r>
            <a:rPr lang="pl-PL" sz="2000" b="1" dirty="0">
              <a:latin typeface="Calibri" panose="020F0502020204030204" pitchFamily="34" charset="0"/>
              <a:cs typeface="Calibri" panose="020F0502020204030204" pitchFamily="34" charset="0"/>
            </a:rPr>
            <a:t>d</a:t>
          </a:r>
          <a:r>
            <a:rPr lang="pl-PL" sz="2000" b="0" dirty="0">
              <a:latin typeface="Calibri" panose="020F0502020204030204" pitchFamily="34" charset="0"/>
              <a:cs typeface="Calibri" panose="020F0502020204030204" pitchFamily="34" charset="0"/>
            </a:rPr>
            <a:t> – informacja będzie przekazana przez Serwis dla dyrektorów</a:t>
          </a:r>
        </a:p>
        <a:p>
          <a:pPr algn="just">
            <a:lnSpc>
              <a:spcPct val="100000"/>
            </a:lnSpc>
            <a:spcBef>
              <a:spcPts val="0"/>
            </a:spcBef>
          </a:pPr>
          <a:r>
            <a:rPr lang="pl-PL" sz="2000" b="0" dirty="0">
              <a:latin typeface="Calibri" panose="020F0502020204030204" pitchFamily="34" charset="0"/>
              <a:cs typeface="Calibri" panose="020F0502020204030204" pitchFamily="34" charset="0"/>
            </a:rPr>
            <a:t>model </a:t>
          </a:r>
          <a:r>
            <a:rPr lang="pl-PL" sz="2000" b="1" dirty="0" err="1">
              <a:latin typeface="Calibri" panose="020F0502020204030204" pitchFamily="34" charset="0"/>
              <a:cs typeface="Calibri" panose="020F0502020204030204" pitchFamily="34" charset="0"/>
            </a:rPr>
            <a:t>dk</a:t>
          </a:r>
          <a:r>
            <a:rPr lang="pl-PL" sz="2000" b="0" dirty="0">
              <a:latin typeface="Calibri" panose="020F0502020204030204" pitchFamily="34" charset="0"/>
              <a:cs typeface="Calibri" panose="020F0502020204030204" pitchFamily="34" charset="0"/>
            </a:rPr>
            <a:t> i </a:t>
          </a:r>
          <a:r>
            <a:rPr lang="pl-PL" sz="2000" b="1" dirty="0" err="1">
              <a:latin typeface="Calibri" panose="020F0502020204030204" pitchFamily="34" charset="0"/>
              <a:cs typeface="Calibri" panose="020F0502020204030204" pitchFamily="34" charset="0"/>
            </a:rPr>
            <a:t>wk</a:t>
          </a:r>
          <a:r>
            <a:rPr lang="pl-PL" sz="20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pl-PL" sz="2000" b="0" dirty="0">
              <a:latin typeface="Calibri" panose="020F0502020204030204" pitchFamily="34" charset="0"/>
              <a:cs typeface="Calibri" panose="020F0502020204030204" pitchFamily="34" charset="0"/>
            </a:rPr>
            <a:t>– informacja będzie przekazana przez Serwis dla dyrektorów</a:t>
          </a:r>
        </a:p>
      </dgm:t>
    </dgm:pt>
    <dgm:pt modelId="{AEE43A4B-2AEB-6B4A-842A-F01533BB66E3}" type="parTrans" cxnId="{446358A7-0D68-4742-A9F4-0582A8154F71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D7CF4B70-12D0-8E43-971A-9FF8059BB5BD}" type="sibTrans" cxnId="{446358A7-0D68-4742-A9F4-0582A8154F71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4DBF56DC-5D87-4ED3-B04A-99EB34DBCD51}">
      <dgm:prSet custT="1"/>
      <dgm:spPr/>
      <dgm:t>
        <a:bodyPr anchor="ctr"/>
        <a:lstStyle/>
        <a:p>
          <a:pPr algn="just"/>
          <a:r>
            <a:rPr lang="pl-PL" sz="2000" b="1" dirty="0">
              <a:latin typeface="Calibri" panose="020F0502020204030204" pitchFamily="34" charset="0"/>
              <a:cs typeface="Calibri" panose="020F0502020204030204" pitchFamily="34" charset="0"/>
            </a:rPr>
            <a:t>Instrukcja</a:t>
          </a:r>
          <a:r>
            <a:rPr lang="pl-PL" sz="2000" dirty="0">
              <a:latin typeface="Calibri" panose="020F0502020204030204" pitchFamily="34" charset="0"/>
              <a:cs typeface="Calibri" panose="020F0502020204030204" pitchFamily="34" charset="0"/>
            </a:rPr>
            <a:t> pakowania i przekazywania materiałów egzaminacyjnych do OKE </a:t>
          </a:r>
          <a:r>
            <a:rPr lang="pl-PL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opracowana jest na podstawie </a:t>
          </a:r>
          <a:r>
            <a:rPr lang="pl-PL" sz="2000" i="1" dirty="0">
              <a:latin typeface="Calibri" panose="020F0502020204030204" pitchFamily="34" charset="0"/>
              <a:cs typeface="Calibri" panose="020F0502020204030204" pitchFamily="34" charset="0"/>
            </a:rPr>
            <a:t>Informacji o sposobie organizacji </a:t>
          </a:r>
          <a:br>
            <a:rPr lang="pl-PL" sz="2000" i="1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2000" i="1" dirty="0">
              <a:latin typeface="Calibri" panose="020F0502020204030204" pitchFamily="34" charset="0"/>
              <a:cs typeface="Calibri" panose="020F0502020204030204" pitchFamily="34" charset="0"/>
            </a:rPr>
            <a:t>i przeprowadzania egzaminu potwierdzającego kwalifikacje w zawodzie</a:t>
          </a:r>
          <a:endParaRPr lang="pl-PL" sz="2000" b="0" i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663DEA3-5475-426B-94AF-3BCFC3D76F0C}" type="sibTrans" cxnId="{D7807959-2A85-4212-871A-DD4AEDEFCFAA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3C11BBEE-31DD-4E0A-A18F-BAF9E19A8A10}" type="parTrans" cxnId="{D7807959-2A85-4212-871A-DD4AEDEFCFAA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AEF5CB4A-6A85-4064-9DD3-8B4126907217}">
      <dgm:prSet phldrT="[Tekst]" custT="1"/>
      <dgm:spPr/>
      <dgm:t>
        <a:bodyPr anchor="ctr"/>
        <a:lstStyle/>
        <a:p>
          <a:pPr algn="just"/>
          <a:r>
            <a:rPr lang="pl-PL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Na stronie internetowej CKE i w Serwisie dla dyrektorów została zamieszczona informacja dotycząca </a:t>
          </a:r>
          <a:r>
            <a:rPr lang="pl-PL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wersji oprogramowania</a:t>
          </a:r>
          <a:r>
            <a:rPr lang="pl-PL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niezbędnego podczas części praktycznej egzaminu – </a:t>
          </a:r>
          <a:r>
            <a:rPr lang="pl-PL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technik ekonomista, technik rachunkowości, technik handlowiec oraz technik informatyk </a:t>
          </a:r>
          <a:r>
            <a:rPr lang="pl-PL" sz="2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we wszystkich formułach egzaminu</a:t>
          </a:r>
        </a:p>
      </dgm:t>
    </dgm:pt>
    <dgm:pt modelId="{D4B8D006-3A52-4822-814C-4A2795941452}" type="parTrans" cxnId="{A9DFAAD3-30A4-4022-85D9-859540F1F571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99548FB3-F4FB-443D-BD68-2C989839034E}" type="sibTrans" cxnId="{A9DFAAD3-30A4-4022-85D9-859540F1F571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6B5A3748-C87F-4B90-9D16-570EB6732172}">
      <dgm:prSet phldrT="[Tekst]" custT="1"/>
      <dgm:spPr/>
      <dgm:t>
        <a:bodyPr anchor="ctr"/>
        <a:lstStyle/>
        <a:p>
          <a:pPr algn="just"/>
          <a:r>
            <a:rPr lang="pl-PL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Kody kreskowe </a:t>
          </a:r>
          <a:r>
            <a:rPr lang="pl-PL" sz="2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były do odbioru w ośrodkach redystrybucji </a:t>
          </a:r>
          <a:r>
            <a:rPr lang="pl-PL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10.12.2024 r., w godz. od 12:00 do 15:00</a:t>
          </a:r>
          <a:r>
            <a:rPr lang="pl-PL" sz="2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. Szczegółowe informacje są zamieszczone </a:t>
          </a:r>
          <a:br>
            <a:rPr lang="pl-PL" sz="2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2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w Serwisie dla dyrektorów</a:t>
          </a:r>
        </a:p>
      </dgm:t>
    </dgm:pt>
    <dgm:pt modelId="{6A77001F-569B-4EB0-A890-EFFC3D1FFE5E}" type="parTrans" cxnId="{10E46098-8E1D-4D61-BFA0-F0C5C3E4DD71}">
      <dgm:prSet/>
      <dgm:spPr/>
      <dgm:t>
        <a:bodyPr/>
        <a:lstStyle/>
        <a:p>
          <a:endParaRPr lang="pl-PL"/>
        </a:p>
      </dgm:t>
    </dgm:pt>
    <dgm:pt modelId="{6E1FC6A9-579F-4B43-910D-74D56D03398F}" type="sibTrans" cxnId="{10E46098-8E1D-4D61-BFA0-F0C5C3E4DD71}">
      <dgm:prSet/>
      <dgm:spPr/>
      <dgm:t>
        <a:bodyPr/>
        <a:lstStyle/>
        <a:p>
          <a:endParaRPr lang="pl-PL"/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13B677DA-3366-43B1-91EA-98B74AD4AE60}" type="pres">
      <dgm:prSet presAssocID="{7BDDD5BC-4B2D-944E-A524-08C8EFC92CC3}" presName="thickLine" presStyleLbl="alignNode1" presStyleIdx="0" presStyleCnt="4" custLinFactNeighborY="4946"/>
      <dgm:spPr/>
    </dgm:pt>
    <dgm:pt modelId="{0C5696EA-FA22-4590-B27E-9E37AF2C4FB6}" type="pres">
      <dgm:prSet presAssocID="{7BDDD5BC-4B2D-944E-A524-08C8EFC92CC3}" presName="horz1" presStyleCnt="0"/>
      <dgm:spPr/>
    </dgm:pt>
    <dgm:pt modelId="{C41F0860-389A-458B-8217-E8F0691FFC60}" type="pres">
      <dgm:prSet presAssocID="{7BDDD5BC-4B2D-944E-A524-08C8EFC92CC3}" presName="tx1" presStyleLbl="revTx" presStyleIdx="0" presStyleCnt="4" custScaleY="72013" custLinFactNeighborY="5742"/>
      <dgm:spPr/>
      <dgm:t>
        <a:bodyPr/>
        <a:lstStyle/>
        <a:p>
          <a:endParaRPr lang="pl-PL"/>
        </a:p>
      </dgm:t>
    </dgm:pt>
    <dgm:pt modelId="{62A992ED-B086-49C5-9716-DF2B9FF061ED}" type="pres">
      <dgm:prSet presAssocID="{7BDDD5BC-4B2D-944E-A524-08C8EFC92CC3}" presName="vert1" presStyleCnt="0"/>
      <dgm:spPr/>
    </dgm:pt>
    <dgm:pt modelId="{AB69ABD3-4A7D-427E-A626-5AEB420EFC02}" type="pres">
      <dgm:prSet presAssocID="{4DBF56DC-5D87-4ED3-B04A-99EB34DBCD51}" presName="thickLine" presStyleLbl="alignNode1" presStyleIdx="1" presStyleCnt="4" custLinFactNeighborX="-132" custLinFactNeighborY="15762"/>
      <dgm:spPr/>
    </dgm:pt>
    <dgm:pt modelId="{6BD72223-0701-4796-8038-CE4ED4CE083C}" type="pres">
      <dgm:prSet presAssocID="{4DBF56DC-5D87-4ED3-B04A-99EB34DBCD51}" presName="horz1" presStyleCnt="0"/>
      <dgm:spPr/>
    </dgm:pt>
    <dgm:pt modelId="{0090BAF2-3F80-4F16-8F2E-01A455196D47}" type="pres">
      <dgm:prSet presAssocID="{4DBF56DC-5D87-4ED3-B04A-99EB34DBCD51}" presName="tx1" presStyleLbl="revTx" presStyleIdx="1" presStyleCnt="4" custScaleY="90872" custLinFactNeighborY="10651"/>
      <dgm:spPr/>
      <dgm:t>
        <a:bodyPr/>
        <a:lstStyle/>
        <a:p>
          <a:endParaRPr lang="pl-PL"/>
        </a:p>
      </dgm:t>
    </dgm:pt>
    <dgm:pt modelId="{696421CC-9045-4D09-BD1F-1A54DFCE6F6E}" type="pres">
      <dgm:prSet presAssocID="{4DBF56DC-5D87-4ED3-B04A-99EB34DBCD51}" presName="vert1" presStyleCnt="0"/>
      <dgm:spPr/>
    </dgm:pt>
    <dgm:pt modelId="{2FFE6D55-65ED-4FB0-8174-E634DC11C562}" type="pres">
      <dgm:prSet presAssocID="{AEF5CB4A-6A85-4064-9DD3-8B4126907217}" presName="thickLine" presStyleLbl="alignNode1" presStyleIdx="2" presStyleCnt="4" custLinFactNeighborX="-132" custLinFactNeighborY="8775"/>
      <dgm:spPr/>
    </dgm:pt>
    <dgm:pt modelId="{A3D3323B-C932-4470-AB13-9B04B55A3C21}" type="pres">
      <dgm:prSet presAssocID="{AEF5CB4A-6A85-4064-9DD3-8B4126907217}" presName="horz1" presStyleCnt="0"/>
      <dgm:spPr/>
    </dgm:pt>
    <dgm:pt modelId="{52EAB4C0-5F29-41BC-BF4C-E792DB28E783}" type="pres">
      <dgm:prSet presAssocID="{AEF5CB4A-6A85-4064-9DD3-8B4126907217}" presName="tx1" presStyleLbl="revTx" presStyleIdx="2" presStyleCnt="4" custLinFactNeighborX="-132" custLinFactNeighborY="12061"/>
      <dgm:spPr/>
      <dgm:t>
        <a:bodyPr/>
        <a:lstStyle/>
        <a:p>
          <a:endParaRPr lang="pl-PL"/>
        </a:p>
      </dgm:t>
    </dgm:pt>
    <dgm:pt modelId="{E8C1AE57-C545-4D92-AB77-2C22FB536AD8}" type="pres">
      <dgm:prSet presAssocID="{AEF5CB4A-6A85-4064-9DD3-8B4126907217}" presName="vert1" presStyleCnt="0"/>
      <dgm:spPr/>
    </dgm:pt>
    <dgm:pt modelId="{69FBEB47-CD9A-467B-9965-B5B8F3F8F45A}" type="pres">
      <dgm:prSet presAssocID="{6B5A3748-C87F-4B90-9D16-570EB6732172}" presName="thickLine" presStyleLbl="alignNode1" presStyleIdx="3" presStyleCnt="4" custLinFactNeighborX="-132" custLinFactNeighborY="8804"/>
      <dgm:spPr/>
    </dgm:pt>
    <dgm:pt modelId="{22E07AB6-4CA4-4553-9E6F-FD9647004F48}" type="pres">
      <dgm:prSet presAssocID="{6B5A3748-C87F-4B90-9D16-570EB6732172}" presName="horz1" presStyleCnt="0"/>
      <dgm:spPr/>
    </dgm:pt>
    <dgm:pt modelId="{EAE63A90-B5A2-4ECF-B14D-440241435B00}" type="pres">
      <dgm:prSet presAssocID="{6B5A3748-C87F-4B90-9D16-570EB6732172}" presName="tx1" presStyleLbl="revTx" presStyleIdx="3" presStyleCnt="4" custLinFactNeighborX="-132" custLinFactNeighborY="8662"/>
      <dgm:spPr/>
      <dgm:t>
        <a:bodyPr/>
        <a:lstStyle/>
        <a:p>
          <a:endParaRPr lang="pl-PL"/>
        </a:p>
      </dgm:t>
    </dgm:pt>
    <dgm:pt modelId="{4C763518-E8DD-4B5A-880B-35CEC6B6C89C}" type="pres">
      <dgm:prSet presAssocID="{6B5A3748-C87F-4B90-9D16-570EB6732172}" presName="vert1" presStyleCnt="0"/>
      <dgm:spPr/>
    </dgm:pt>
  </dgm:ptLst>
  <dgm:cxnLst>
    <dgm:cxn modelId="{E0BB7E8B-3720-430D-ACD8-A3DDB5B4EEFA}" type="presOf" srcId="{4DBF56DC-5D87-4ED3-B04A-99EB34DBCD51}" destId="{0090BAF2-3F80-4F16-8F2E-01A455196D47}" srcOrd="0" destOrd="0" presId="urn:microsoft.com/office/officeart/2008/layout/LinedList"/>
    <dgm:cxn modelId="{10E46098-8E1D-4D61-BFA0-F0C5C3E4DD71}" srcId="{2E6C16F3-1F83-B54E-8DB0-6F43FBCDB4F6}" destId="{6B5A3748-C87F-4B90-9D16-570EB6732172}" srcOrd="3" destOrd="0" parTransId="{6A77001F-569B-4EB0-A890-EFFC3D1FFE5E}" sibTransId="{6E1FC6A9-579F-4B43-910D-74D56D03398F}"/>
    <dgm:cxn modelId="{A9DFAAD3-30A4-4022-85D9-859540F1F571}" srcId="{2E6C16F3-1F83-B54E-8DB0-6F43FBCDB4F6}" destId="{AEF5CB4A-6A85-4064-9DD3-8B4126907217}" srcOrd="2" destOrd="0" parTransId="{D4B8D006-3A52-4822-814C-4A2795941452}" sibTransId="{99548FB3-F4FB-443D-BD68-2C989839034E}"/>
    <dgm:cxn modelId="{D7807959-2A85-4212-871A-DD4AEDEFCFAA}" srcId="{2E6C16F3-1F83-B54E-8DB0-6F43FBCDB4F6}" destId="{4DBF56DC-5D87-4ED3-B04A-99EB34DBCD51}" srcOrd="1" destOrd="0" parTransId="{3C11BBEE-31DD-4E0A-A18F-BAF9E19A8A10}" sibTransId="{2663DEA3-5475-426B-94AF-3BCFC3D76F0C}"/>
    <dgm:cxn modelId="{446358A7-0D68-4742-A9F4-0582A8154F71}" srcId="{2E6C16F3-1F83-B54E-8DB0-6F43FBCDB4F6}" destId="{7BDDD5BC-4B2D-944E-A524-08C8EFC92CC3}" srcOrd="0" destOrd="0" parTransId="{AEE43A4B-2AEB-6B4A-842A-F01533BB66E3}" sibTransId="{D7CF4B70-12D0-8E43-971A-9FF8059BB5BD}"/>
    <dgm:cxn modelId="{636EEA97-B010-4CAD-98CE-13C5C93DA8B0}" type="presOf" srcId="{AEF5CB4A-6A85-4064-9DD3-8B4126907217}" destId="{52EAB4C0-5F29-41BC-BF4C-E792DB28E783}" srcOrd="0" destOrd="0" presId="urn:microsoft.com/office/officeart/2008/layout/LinedList"/>
    <dgm:cxn modelId="{93B28035-C1C4-49E2-A67C-5CC1F68E3E67}" type="presOf" srcId="{6B5A3748-C87F-4B90-9D16-570EB6732172}" destId="{EAE63A90-B5A2-4ECF-B14D-440241435B00}" srcOrd="0" destOrd="0" presId="urn:microsoft.com/office/officeart/2008/layout/LinedList"/>
    <dgm:cxn modelId="{AC596D9A-C9AF-412A-A8B2-257030200482}" type="presOf" srcId="{7BDDD5BC-4B2D-944E-A524-08C8EFC92CC3}" destId="{C41F0860-389A-458B-8217-E8F0691FFC60}" srcOrd="0" destOrd="0" presId="urn:microsoft.com/office/officeart/2008/layout/LinedList"/>
    <dgm:cxn modelId="{38005D19-9F92-4B33-AAAC-691999D80255}" type="presOf" srcId="{2E6C16F3-1F83-B54E-8DB0-6F43FBCDB4F6}" destId="{5098F3FB-49B8-4C7E-AC01-27E5BA6F9359}" srcOrd="0" destOrd="0" presId="urn:microsoft.com/office/officeart/2008/layout/LinedList"/>
    <dgm:cxn modelId="{3703D6AE-18FC-4E63-9119-50034B210CC2}" type="presParOf" srcId="{5098F3FB-49B8-4C7E-AC01-27E5BA6F9359}" destId="{13B677DA-3366-43B1-91EA-98B74AD4AE60}" srcOrd="0" destOrd="0" presId="urn:microsoft.com/office/officeart/2008/layout/LinedList"/>
    <dgm:cxn modelId="{EA12974A-9362-4601-AB94-6C436992A6AE}" type="presParOf" srcId="{5098F3FB-49B8-4C7E-AC01-27E5BA6F9359}" destId="{0C5696EA-FA22-4590-B27E-9E37AF2C4FB6}" srcOrd="1" destOrd="0" presId="urn:microsoft.com/office/officeart/2008/layout/LinedList"/>
    <dgm:cxn modelId="{F81B1B78-84D6-471F-B3EA-6721109731D9}" type="presParOf" srcId="{0C5696EA-FA22-4590-B27E-9E37AF2C4FB6}" destId="{C41F0860-389A-458B-8217-E8F0691FFC60}" srcOrd="0" destOrd="0" presId="urn:microsoft.com/office/officeart/2008/layout/LinedList"/>
    <dgm:cxn modelId="{B80D1262-D8D3-4F34-B0D7-2F38EA153DF8}" type="presParOf" srcId="{0C5696EA-FA22-4590-B27E-9E37AF2C4FB6}" destId="{62A992ED-B086-49C5-9716-DF2B9FF061ED}" srcOrd="1" destOrd="0" presId="urn:microsoft.com/office/officeart/2008/layout/LinedList"/>
    <dgm:cxn modelId="{3B693728-CE35-4055-A3EB-879494132D36}" type="presParOf" srcId="{5098F3FB-49B8-4C7E-AC01-27E5BA6F9359}" destId="{AB69ABD3-4A7D-427E-A626-5AEB420EFC02}" srcOrd="2" destOrd="0" presId="urn:microsoft.com/office/officeart/2008/layout/LinedList"/>
    <dgm:cxn modelId="{94F7E3D4-BDA7-4841-BF36-0EAE9F093996}" type="presParOf" srcId="{5098F3FB-49B8-4C7E-AC01-27E5BA6F9359}" destId="{6BD72223-0701-4796-8038-CE4ED4CE083C}" srcOrd="3" destOrd="0" presId="urn:microsoft.com/office/officeart/2008/layout/LinedList"/>
    <dgm:cxn modelId="{2C83CA64-DCF8-4C10-B422-92E35705C9B5}" type="presParOf" srcId="{6BD72223-0701-4796-8038-CE4ED4CE083C}" destId="{0090BAF2-3F80-4F16-8F2E-01A455196D47}" srcOrd="0" destOrd="0" presId="urn:microsoft.com/office/officeart/2008/layout/LinedList"/>
    <dgm:cxn modelId="{B8B87DCF-8EB9-4D79-B35E-4FEE3DEA1FFA}" type="presParOf" srcId="{6BD72223-0701-4796-8038-CE4ED4CE083C}" destId="{696421CC-9045-4D09-BD1F-1A54DFCE6F6E}" srcOrd="1" destOrd="0" presId="urn:microsoft.com/office/officeart/2008/layout/LinedList"/>
    <dgm:cxn modelId="{61DE0206-60B6-4B5B-B797-097FE442B1DA}" type="presParOf" srcId="{5098F3FB-49B8-4C7E-AC01-27E5BA6F9359}" destId="{2FFE6D55-65ED-4FB0-8174-E634DC11C562}" srcOrd="4" destOrd="0" presId="urn:microsoft.com/office/officeart/2008/layout/LinedList"/>
    <dgm:cxn modelId="{5D6ED41B-4EEF-4C83-B887-29D4FFA4EE9F}" type="presParOf" srcId="{5098F3FB-49B8-4C7E-AC01-27E5BA6F9359}" destId="{A3D3323B-C932-4470-AB13-9B04B55A3C21}" srcOrd="5" destOrd="0" presId="urn:microsoft.com/office/officeart/2008/layout/LinedList"/>
    <dgm:cxn modelId="{EDCF5E8A-BF86-4CBE-BF16-6B5CD1403BC2}" type="presParOf" srcId="{A3D3323B-C932-4470-AB13-9B04B55A3C21}" destId="{52EAB4C0-5F29-41BC-BF4C-E792DB28E783}" srcOrd="0" destOrd="0" presId="urn:microsoft.com/office/officeart/2008/layout/LinedList"/>
    <dgm:cxn modelId="{EB9BA193-32B0-400F-9F37-2A93EC938101}" type="presParOf" srcId="{A3D3323B-C932-4470-AB13-9B04B55A3C21}" destId="{E8C1AE57-C545-4D92-AB77-2C22FB536AD8}" srcOrd="1" destOrd="0" presId="urn:microsoft.com/office/officeart/2008/layout/LinedList"/>
    <dgm:cxn modelId="{FF1D96CA-6CE9-4ED1-A64A-D0A64F18F603}" type="presParOf" srcId="{5098F3FB-49B8-4C7E-AC01-27E5BA6F9359}" destId="{69FBEB47-CD9A-467B-9965-B5B8F3F8F45A}" srcOrd="6" destOrd="0" presId="urn:microsoft.com/office/officeart/2008/layout/LinedList"/>
    <dgm:cxn modelId="{FC00E25A-2EF2-4FBD-BD86-31EB29B1D1DD}" type="presParOf" srcId="{5098F3FB-49B8-4C7E-AC01-27E5BA6F9359}" destId="{22E07AB6-4CA4-4553-9E6F-FD9647004F48}" srcOrd="7" destOrd="0" presId="urn:microsoft.com/office/officeart/2008/layout/LinedList"/>
    <dgm:cxn modelId="{835D7E79-2658-4C37-A23E-9BB1ABD3BF0C}" type="presParOf" srcId="{22E07AB6-4CA4-4553-9E6F-FD9647004F48}" destId="{EAE63A90-B5A2-4ECF-B14D-440241435B00}" srcOrd="0" destOrd="0" presId="urn:microsoft.com/office/officeart/2008/layout/LinedList"/>
    <dgm:cxn modelId="{E209EF05-72B1-4529-9349-C161429E9EBD}" type="presParOf" srcId="{22E07AB6-4CA4-4553-9E6F-FD9647004F48}" destId="{4C763518-E8DD-4B5A-880B-35CEC6B6C89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phldr="0" custT="1"/>
      <dgm:spPr/>
      <dgm:t>
        <a:bodyPr anchor="ctr"/>
        <a:lstStyle/>
        <a:p>
          <a:pPr algn="just"/>
          <a:r>
            <a:rPr lang="pl-PL" sz="2000" b="1" dirty="0">
              <a:latin typeface="+mn-lt"/>
              <a:ea typeface="Times New Roman" panose="02020603050405020304" pitchFamily="18" charset="0"/>
            </a:rPr>
            <a:t>Wnioski o przeprowadzenie testu kwalifikacyjnego</a:t>
          </a:r>
          <a:r>
            <a:rPr lang="pl-PL" sz="2000" dirty="0">
              <a:latin typeface="+mn-lt"/>
              <a:ea typeface="Times New Roman" panose="02020603050405020304" pitchFamily="18" charset="0"/>
            </a:rPr>
            <a:t> dla osób, które ukończyły szkolenie w ramach kwalifikacji wstępnej w zawodach </a:t>
          </a:r>
          <a:r>
            <a:rPr lang="pl-PL" sz="2000" b="1" dirty="0">
              <a:latin typeface="+mn-lt"/>
              <a:ea typeface="Times New Roman" panose="02020603050405020304" pitchFamily="18" charset="0"/>
            </a:rPr>
            <a:t>technik transportu drogowego, kierowca mechanik </a:t>
          </a:r>
          <a:r>
            <a:rPr lang="pl-PL" sz="2000" dirty="0">
              <a:latin typeface="+mn-lt"/>
              <a:ea typeface="Times New Roman" panose="02020603050405020304" pitchFamily="18" charset="0"/>
            </a:rPr>
            <a:t>należy przesyłać zgodnie </a:t>
          </a:r>
          <a:br>
            <a:rPr lang="pl-PL" sz="2000" dirty="0">
              <a:latin typeface="+mn-lt"/>
              <a:ea typeface="Times New Roman" panose="02020603050405020304" pitchFamily="18" charset="0"/>
            </a:rPr>
          </a:br>
          <a:r>
            <a:rPr lang="pl-PL" sz="2000" dirty="0">
              <a:latin typeface="+mn-lt"/>
              <a:ea typeface="Times New Roman" panose="02020603050405020304" pitchFamily="18" charset="0"/>
            </a:rPr>
            <a:t>z procedurą załączoną w Serwisie dla dyrektorów</a:t>
          </a:r>
        </a:p>
        <a:p>
          <a:pPr algn="just"/>
          <a:r>
            <a:rPr lang="pl-PL" sz="2000" b="1" dirty="0">
              <a:solidFill>
                <a:schemeClr val="tx1"/>
              </a:solidFill>
              <a:latin typeface="+mn-lt"/>
              <a:cs typeface="Segoe UI Semibold" panose="020B0702040204020203" pitchFamily="34" charset="0"/>
            </a:rPr>
            <a:t>Zgłoszenie na egzamin do </a:t>
          </a:r>
          <a:r>
            <a:rPr lang="pl-PL" sz="2000" b="1" dirty="0">
              <a:solidFill>
                <a:srgbClr val="FF0000"/>
              </a:solidFill>
              <a:latin typeface="+mn-lt"/>
              <a:cs typeface="Segoe UI Semibold" panose="020B0702040204020203" pitchFamily="34" charset="0"/>
            </a:rPr>
            <a:t>25.11.2024 r.</a:t>
          </a:r>
        </a:p>
        <a:p>
          <a:pPr algn="just"/>
          <a:r>
            <a:rPr lang="pl-PL" sz="2000" b="1" dirty="0">
              <a:latin typeface="+mn-lt"/>
              <a:cs typeface="Segoe UI Semibold" panose="020B0702040204020203" pitchFamily="34" charset="0"/>
            </a:rPr>
            <a:t>Termin egzaminu – </a:t>
          </a:r>
          <a:r>
            <a:rPr lang="pl-PL" sz="2000" b="1" dirty="0">
              <a:solidFill>
                <a:srgbClr val="FF0000"/>
              </a:solidFill>
              <a:latin typeface="+mn-lt"/>
              <a:cs typeface="Segoe UI Semibold" panose="020B0702040204020203" pitchFamily="34" charset="0"/>
            </a:rPr>
            <a:t>28.01.2025 r.</a:t>
          </a: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  <a:latin typeface="+mn-lt"/>
          </a:endParaRPr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  <a:latin typeface="+mn-lt"/>
          </a:endParaRPr>
        </a:p>
      </dgm:t>
    </dgm:pt>
    <dgm:pt modelId="{4DBF56DC-5D87-4ED3-B04A-99EB34DBCD51}">
      <dgm:prSet custT="1"/>
      <dgm:spPr/>
      <dgm:t>
        <a:bodyPr anchor="ctr"/>
        <a:lstStyle/>
        <a:p>
          <a:pPr algn="ctr"/>
          <a:endParaRPr lang="pl-PL" sz="2000" u="sng" dirty="0">
            <a:solidFill>
              <a:srgbClr val="0066FF"/>
            </a:solidFill>
            <a:latin typeface="+mn-lt"/>
            <a:ea typeface="Times New Roman" panose="02020603050405020304" pitchFamily="18" charset="0"/>
          </a:endParaRPr>
        </a:p>
      </dgm:t>
    </dgm:pt>
    <dgm:pt modelId="{2663DEA3-5475-426B-94AF-3BCFC3D76F0C}" type="sibTrans" cxnId="{D7807959-2A85-4212-871A-DD4AEDEFCFAA}">
      <dgm:prSet/>
      <dgm:spPr/>
      <dgm:t>
        <a:bodyPr/>
        <a:lstStyle/>
        <a:p>
          <a:endParaRPr lang="pl-PL" sz="2400">
            <a:solidFill>
              <a:srgbClr val="000099"/>
            </a:solidFill>
            <a:latin typeface="+mn-lt"/>
          </a:endParaRPr>
        </a:p>
      </dgm:t>
    </dgm:pt>
    <dgm:pt modelId="{3C11BBEE-31DD-4E0A-A18F-BAF9E19A8A10}" type="parTrans" cxnId="{D7807959-2A85-4212-871A-DD4AEDEFCFAA}">
      <dgm:prSet/>
      <dgm:spPr/>
      <dgm:t>
        <a:bodyPr/>
        <a:lstStyle/>
        <a:p>
          <a:endParaRPr lang="pl-PL" sz="2400">
            <a:solidFill>
              <a:srgbClr val="000099"/>
            </a:solidFill>
            <a:latin typeface="+mn-lt"/>
          </a:endParaRPr>
        </a:p>
      </dgm:t>
    </dgm:pt>
    <dgm:pt modelId="{7CBD696C-DD86-4F2E-80AC-34F888B2E631}">
      <dgm:prSet phldrT="[Tekst]" phldr="0" custT="1"/>
      <dgm:spPr/>
      <dgm:t>
        <a:bodyPr anchor="ctr"/>
        <a:lstStyle/>
        <a:p>
          <a:pPr algn="just"/>
          <a:endParaRPr lang="pl-PL" sz="2000" b="0" dirty="0">
            <a:latin typeface="+mn-lt"/>
            <a:cs typeface="Segoe UI Semibold" panose="020B0702040204020203" pitchFamily="34" charset="0"/>
          </a:endParaRPr>
        </a:p>
        <a:p>
          <a:pPr algn="just"/>
          <a:r>
            <a:rPr lang="pl-PL" sz="2000" b="0" dirty="0">
              <a:latin typeface="+mn-lt"/>
              <a:cs typeface="Segoe UI Semibold" panose="020B0702040204020203" pitchFamily="34" charset="0"/>
            </a:rPr>
            <a:t>W Serwisie dla dyrektorów jest umieszczona aktualna </a:t>
          </a:r>
          <a:r>
            <a:rPr lang="pl-PL" sz="2000" b="1" i="1" dirty="0">
              <a:latin typeface="Calibri" panose="020F0502020204030204" pitchFamily="34" charset="0"/>
              <a:cs typeface="Calibri" panose="020F0502020204030204" pitchFamily="34" charset="0"/>
            </a:rPr>
            <a:t>Informacja </a:t>
          </a:r>
          <a:br>
            <a:rPr lang="pl-PL" sz="2000" b="1" i="1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2000" b="1" i="1" dirty="0">
              <a:latin typeface="Calibri" panose="020F0502020204030204" pitchFamily="34" charset="0"/>
              <a:cs typeface="Calibri" panose="020F0502020204030204" pitchFamily="34" charset="0"/>
            </a:rPr>
            <a:t>o sposobie organizacji i przeprowadzania egzaminu zawodowego </a:t>
          </a:r>
          <a:br>
            <a:rPr lang="pl-PL" sz="2000" b="1" i="1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2000" i="0" dirty="0">
              <a:latin typeface="Calibri" panose="020F0502020204030204" pitchFamily="34" charset="0"/>
              <a:cs typeface="Calibri" panose="020F0502020204030204" pitchFamily="34" charset="0"/>
            </a:rPr>
            <a:t>w wersji edytowalnej WORD</a:t>
          </a:r>
          <a:r>
            <a:rPr lang="pl-PL" sz="2000" b="0" i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pPr algn="just"/>
          <a:r>
            <a:rPr lang="pl-PL" sz="2000" b="1" i="0" dirty="0">
              <a:latin typeface="+mn-lt"/>
              <a:cs typeface="Segoe UI Semibold" panose="020B0702040204020203" pitchFamily="34" charset="0"/>
            </a:rPr>
            <a:t> </a:t>
          </a:r>
        </a:p>
      </dgm:t>
    </dgm:pt>
    <dgm:pt modelId="{2235AD9B-C2F4-446B-98E5-6904019B09C1}" type="parTrans" cxnId="{79CB6ABA-E513-4C02-BD9B-31342A3D73B5}">
      <dgm:prSet/>
      <dgm:spPr/>
      <dgm:t>
        <a:bodyPr/>
        <a:lstStyle/>
        <a:p>
          <a:endParaRPr lang="pl-PL"/>
        </a:p>
      </dgm:t>
    </dgm:pt>
    <dgm:pt modelId="{1E075CAF-2835-438E-BA6D-998F634DB44D}" type="sibTrans" cxnId="{79CB6ABA-E513-4C02-BD9B-31342A3D73B5}">
      <dgm:prSet/>
      <dgm:spPr/>
      <dgm:t>
        <a:bodyPr/>
        <a:lstStyle/>
        <a:p>
          <a:endParaRPr lang="pl-PL"/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CED7CB18-E576-4B41-B00A-2A710A305774}" type="pres">
      <dgm:prSet presAssocID="{7CBD696C-DD86-4F2E-80AC-34F888B2E631}" presName="thickLine" presStyleLbl="alignNode1" presStyleIdx="0" presStyleCnt="3"/>
      <dgm:spPr/>
    </dgm:pt>
    <dgm:pt modelId="{1CEF38CD-0436-4486-9C83-AD1B39D3F923}" type="pres">
      <dgm:prSet presAssocID="{7CBD696C-DD86-4F2E-80AC-34F888B2E631}" presName="horz1" presStyleCnt="0"/>
      <dgm:spPr/>
    </dgm:pt>
    <dgm:pt modelId="{FCD4A649-B354-4159-B3B4-9A56D0EEBF9D}" type="pres">
      <dgm:prSet presAssocID="{7CBD696C-DD86-4F2E-80AC-34F888B2E631}" presName="tx1" presStyleLbl="revTx" presStyleIdx="0" presStyleCnt="3" custScaleY="174659"/>
      <dgm:spPr/>
      <dgm:t>
        <a:bodyPr/>
        <a:lstStyle/>
        <a:p>
          <a:endParaRPr lang="pl-PL"/>
        </a:p>
      </dgm:t>
    </dgm:pt>
    <dgm:pt modelId="{43B03BC5-3DD0-4DFB-A041-3E11F0F20EBC}" type="pres">
      <dgm:prSet presAssocID="{7CBD696C-DD86-4F2E-80AC-34F888B2E631}" presName="vert1" presStyleCnt="0"/>
      <dgm:spPr/>
    </dgm:pt>
    <dgm:pt modelId="{0A1BFE59-4D25-45C8-AA65-0635711A400B}" type="pres">
      <dgm:prSet presAssocID="{A111571A-B5B4-174B-9947-9572DD53D956}" presName="thickLine" presStyleLbl="alignNode1" presStyleIdx="1" presStyleCnt="3" custLinFactNeighborY="1177"/>
      <dgm:spPr/>
    </dgm:pt>
    <dgm:pt modelId="{EFBB74B3-4ABD-4F1F-9914-23992B93FEF5}" type="pres">
      <dgm:prSet presAssocID="{A111571A-B5B4-174B-9947-9572DD53D956}" presName="horz1" presStyleCnt="0"/>
      <dgm:spPr/>
    </dgm:pt>
    <dgm:pt modelId="{F8EF69FF-67B0-4A87-B078-63C933499915}" type="pres">
      <dgm:prSet presAssocID="{A111571A-B5B4-174B-9947-9572DD53D956}" presName="tx1" presStyleLbl="revTx" presStyleIdx="1" presStyleCnt="3" custScaleY="359694" custLinFactNeighborX="-1161" custLinFactNeighborY="20293"/>
      <dgm:spPr/>
      <dgm:t>
        <a:bodyPr/>
        <a:lstStyle/>
        <a:p>
          <a:endParaRPr lang="pl-PL"/>
        </a:p>
      </dgm:t>
    </dgm:pt>
    <dgm:pt modelId="{4F1C1B55-E17E-4AA5-99E1-163383D36C5A}" type="pres">
      <dgm:prSet presAssocID="{A111571A-B5B4-174B-9947-9572DD53D956}" presName="vert1" presStyleCnt="0"/>
      <dgm:spPr/>
    </dgm:pt>
    <dgm:pt modelId="{AB69ABD3-4A7D-427E-A626-5AEB420EFC02}" type="pres">
      <dgm:prSet presAssocID="{4DBF56DC-5D87-4ED3-B04A-99EB34DBCD51}" presName="thickLine" presStyleLbl="alignNode1" presStyleIdx="2" presStyleCnt="3" custLinFactNeighborY="21810"/>
      <dgm:spPr/>
    </dgm:pt>
    <dgm:pt modelId="{6BD72223-0701-4796-8038-CE4ED4CE083C}" type="pres">
      <dgm:prSet presAssocID="{4DBF56DC-5D87-4ED3-B04A-99EB34DBCD51}" presName="horz1" presStyleCnt="0"/>
      <dgm:spPr/>
    </dgm:pt>
    <dgm:pt modelId="{0090BAF2-3F80-4F16-8F2E-01A455196D47}" type="pres">
      <dgm:prSet presAssocID="{4DBF56DC-5D87-4ED3-B04A-99EB34DBCD51}" presName="tx1" presStyleLbl="revTx" presStyleIdx="2" presStyleCnt="3" custScaleY="162655" custLinFactNeighborX="-12" custLinFactNeighborY="22954"/>
      <dgm:spPr/>
      <dgm:t>
        <a:bodyPr/>
        <a:lstStyle/>
        <a:p>
          <a:endParaRPr lang="pl-PL"/>
        </a:p>
      </dgm:t>
    </dgm:pt>
    <dgm:pt modelId="{696421CC-9045-4D09-BD1F-1A54DFCE6F6E}" type="pres">
      <dgm:prSet presAssocID="{4DBF56DC-5D87-4ED3-B04A-99EB34DBCD51}" presName="vert1" presStyleCnt="0"/>
      <dgm:spPr/>
    </dgm:pt>
  </dgm:ptLst>
  <dgm:cxnLst>
    <dgm:cxn modelId="{8BC69263-14DF-4426-BA0D-130DF0461681}" type="presOf" srcId="{2E6C16F3-1F83-B54E-8DB0-6F43FBCDB4F6}" destId="{5098F3FB-49B8-4C7E-AC01-27E5BA6F9359}" srcOrd="0" destOrd="0" presId="urn:microsoft.com/office/officeart/2008/layout/LinedList"/>
    <dgm:cxn modelId="{94402EAB-118E-42A2-B712-A65B2CDE3DD7}" type="presOf" srcId="{4DBF56DC-5D87-4ED3-B04A-99EB34DBCD51}" destId="{0090BAF2-3F80-4F16-8F2E-01A455196D47}" srcOrd="0" destOrd="0" presId="urn:microsoft.com/office/officeart/2008/layout/LinedList"/>
    <dgm:cxn modelId="{575BE2C5-65D1-1944-8492-CF00C1EC4E34}" srcId="{2E6C16F3-1F83-B54E-8DB0-6F43FBCDB4F6}" destId="{A111571A-B5B4-174B-9947-9572DD53D956}" srcOrd="1" destOrd="0" parTransId="{399F41D8-41C5-F545-A247-8F5375763D24}" sibTransId="{11C5257B-6150-E442-B07A-86E06D8654DA}"/>
    <dgm:cxn modelId="{D7807959-2A85-4212-871A-DD4AEDEFCFAA}" srcId="{2E6C16F3-1F83-B54E-8DB0-6F43FBCDB4F6}" destId="{4DBF56DC-5D87-4ED3-B04A-99EB34DBCD51}" srcOrd="2" destOrd="0" parTransId="{3C11BBEE-31DD-4E0A-A18F-BAF9E19A8A10}" sibTransId="{2663DEA3-5475-426B-94AF-3BCFC3D76F0C}"/>
    <dgm:cxn modelId="{229C1594-69ED-4FF1-8A5B-91138A2F2596}" type="presOf" srcId="{A111571A-B5B4-174B-9947-9572DD53D956}" destId="{F8EF69FF-67B0-4A87-B078-63C933499915}" srcOrd="0" destOrd="0" presId="urn:microsoft.com/office/officeart/2008/layout/LinedList"/>
    <dgm:cxn modelId="{79CB6ABA-E513-4C02-BD9B-31342A3D73B5}" srcId="{2E6C16F3-1F83-B54E-8DB0-6F43FBCDB4F6}" destId="{7CBD696C-DD86-4F2E-80AC-34F888B2E631}" srcOrd="0" destOrd="0" parTransId="{2235AD9B-C2F4-446B-98E5-6904019B09C1}" sibTransId="{1E075CAF-2835-438E-BA6D-998F634DB44D}"/>
    <dgm:cxn modelId="{2C60EC86-6919-420C-8EE4-610F3FDC5275}" type="presOf" srcId="{7CBD696C-DD86-4F2E-80AC-34F888B2E631}" destId="{FCD4A649-B354-4159-B3B4-9A56D0EEBF9D}" srcOrd="0" destOrd="0" presId="urn:microsoft.com/office/officeart/2008/layout/LinedList"/>
    <dgm:cxn modelId="{A5FDA26E-D019-4C6E-B1CF-5BCF42073A9C}" type="presParOf" srcId="{5098F3FB-49B8-4C7E-AC01-27E5BA6F9359}" destId="{CED7CB18-E576-4B41-B00A-2A710A305774}" srcOrd="0" destOrd="0" presId="urn:microsoft.com/office/officeart/2008/layout/LinedList"/>
    <dgm:cxn modelId="{D35F785F-D80B-4A9C-844F-7C4BCB825090}" type="presParOf" srcId="{5098F3FB-49B8-4C7E-AC01-27E5BA6F9359}" destId="{1CEF38CD-0436-4486-9C83-AD1B39D3F923}" srcOrd="1" destOrd="0" presId="urn:microsoft.com/office/officeart/2008/layout/LinedList"/>
    <dgm:cxn modelId="{13528761-DE5E-4E55-AFF6-7CE01501EDE1}" type="presParOf" srcId="{1CEF38CD-0436-4486-9C83-AD1B39D3F923}" destId="{FCD4A649-B354-4159-B3B4-9A56D0EEBF9D}" srcOrd="0" destOrd="0" presId="urn:microsoft.com/office/officeart/2008/layout/LinedList"/>
    <dgm:cxn modelId="{448C3C03-3711-493B-B8C8-760AC0C33E4E}" type="presParOf" srcId="{1CEF38CD-0436-4486-9C83-AD1B39D3F923}" destId="{43B03BC5-3DD0-4DFB-A041-3E11F0F20EBC}" srcOrd="1" destOrd="0" presId="urn:microsoft.com/office/officeart/2008/layout/LinedList"/>
    <dgm:cxn modelId="{49D368B1-8917-46BF-B6C6-5E036CFA691F}" type="presParOf" srcId="{5098F3FB-49B8-4C7E-AC01-27E5BA6F9359}" destId="{0A1BFE59-4D25-45C8-AA65-0635711A400B}" srcOrd="2" destOrd="0" presId="urn:microsoft.com/office/officeart/2008/layout/LinedList"/>
    <dgm:cxn modelId="{C974E3D8-276D-4B50-AF9C-5D8D97EA336A}" type="presParOf" srcId="{5098F3FB-49B8-4C7E-AC01-27E5BA6F9359}" destId="{EFBB74B3-4ABD-4F1F-9914-23992B93FEF5}" srcOrd="3" destOrd="0" presId="urn:microsoft.com/office/officeart/2008/layout/LinedList"/>
    <dgm:cxn modelId="{9E9A170A-6496-49F7-9FBD-5FF3CAF46FEF}" type="presParOf" srcId="{EFBB74B3-4ABD-4F1F-9914-23992B93FEF5}" destId="{F8EF69FF-67B0-4A87-B078-63C933499915}" srcOrd="0" destOrd="0" presId="urn:microsoft.com/office/officeart/2008/layout/LinedList"/>
    <dgm:cxn modelId="{A7F10AFA-EE71-4251-AEF9-BFD0F922B1E0}" type="presParOf" srcId="{EFBB74B3-4ABD-4F1F-9914-23992B93FEF5}" destId="{4F1C1B55-E17E-4AA5-99E1-163383D36C5A}" srcOrd="1" destOrd="0" presId="urn:microsoft.com/office/officeart/2008/layout/LinedList"/>
    <dgm:cxn modelId="{AF90D68C-1711-4848-85E4-914EE77980BA}" type="presParOf" srcId="{5098F3FB-49B8-4C7E-AC01-27E5BA6F9359}" destId="{AB69ABD3-4A7D-427E-A626-5AEB420EFC02}" srcOrd="4" destOrd="0" presId="urn:microsoft.com/office/officeart/2008/layout/LinedList"/>
    <dgm:cxn modelId="{B5FD6D16-0B43-42D1-B908-C0D5158CA8E5}" type="presParOf" srcId="{5098F3FB-49B8-4C7E-AC01-27E5BA6F9359}" destId="{6BD72223-0701-4796-8038-CE4ED4CE083C}" srcOrd="5" destOrd="0" presId="urn:microsoft.com/office/officeart/2008/layout/LinedList"/>
    <dgm:cxn modelId="{E8060ACA-0E71-48B9-9EAF-1069757CE15F}" type="presParOf" srcId="{6BD72223-0701-4796-8038-CE4ED4CE083C}" destId="{0090BAF2-3F80-4F16-8F2E-01A455196D47}" srcOrd="0" destOrd="0" presId="urn:microsoft.com/office/officeart/2008/layout/LinedList"/>
    <dgm:cxn modelId="{A4DEF033-576A-4252-858B-80EEC692F60C}" type="presParOf" srcId="{6BD72223-0701-4796-8038-CE4ED4CE083C}" destId="{696421CC-9045-4D09-BD1F-1A54DFCE6F6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/>
      <dgm:t>
        <a:bodyPr anchor="ctr"/>
        <a:lstStyle/>
        <a:p>
          <a:pPr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Umowy</a:t>
          </a:r>
          <a: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dla osób przeprowadzających egzamin zamawia się przez Serwis dla dyrektorów (funkcja, ośrodek egzaminacyjny, czas trwania egzaminu </a:t>
          </a:r>
          <a:r>
            <a:rPr lang="pl-PL" sz="2000" b="1" dirty="0">
              <a:latin typeface="+mn-lt"/>
              <a:cs typeface="Segoe UI Semibold" panose="020B0702040204020203" pitchFamily="34" charset="0"/>
            </a:rPr>
            <a:t>–</a:t>
          </a:r>
          <a: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nie na całą sesję egzaminacyjną)</a:t>
          </a:r>
          <a:endParaRPr lang="pl-PL" sz="2400" dirty="0"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dirty="0">
            <a:latin typeface="+mn-lt"/>
            <a:cs typeface="Times New Roman" panose="02020603050405020304" pitchFamily="18" charset="0"/>
          </a:endParaRPr>
        </a:p>
        <a:p>
          <a:pPr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dirty="0">
              <a:latin typeface="+mn-lt"/>
              <a:cs typeface="Times New Roman" panose="02020603050405020304" pitchFamily="18" charset="0"/>
            </a:rPr>
            <a:t>Korekty dotyczące zamawiania umów po zablokowaniu dostępu w serwisie: 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b="1" dirty="0">
              <a:latin typeface="+mn-lt"/>
              <a:cs typeface="Times New Roman" panose="02020603050405020304" pitchFamily="18" charset="0"/>
            </a:rPr>
            <a:t>Ilona </a:t>
          </a:r>
          <a:r>
            <a:rPr lang="pl-PL" sz="2000" b="1" dirty="0" err="1">
              <a:latin typeface="+mn-lt"/>
              <a:cs typeface="Times New Roman" panose="02020603050405020304" pitchFamily="18" charset="0"/>
            </a:rPr>
            <a:t>Gwadera</a:t>
          </a:r>
          <a:r>
            <a:rPr lang="pl-PL" sz="2000" b="1" dirty="0">
              <a:latin typeface="+mn-lt"/>
              <a:cs typeface="Times New Roman" panose="02020603050405020304" pitchFamily="18" charset="0"/>
            </a:rPr>
            <a:t>-Niewęgłowska </a:t>
          </a:r>
          <a:r>
            <a:rPr lang="pl-PL" sz="2000" b="0" dirty="0">
              <a:latin typeface="+mn-lt"/>
              <a:cs typeface="Times New Roman" panose="02020603050405020304" pitchFamily="18" charset="0"/>
            </a:rPr>
            <a:t>tel.</a:t>
          </a:r>
          <a:r>
            <a:rPr lang="pl-PL" sz="2000" b="1" dirty="0">
              <a:latin typeface="+mn-lt"/>
              <a:cs typeface="Times New Roman" panose="02020603050405020304" pitchFamily="18" charset="0"/>
            </a:rPr>
            <a:t> 503 615 839</a:t>
          </a:r>
          <a:endParaRPr lang="pl-PL" sz="2000" b="1" dirty="0">
            <a:latin typeface="+mn-lt"/>
            <a:cs typeface="Segoe UI Semibold" panose="020B0702040204020203" pitchFamily="34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2400"/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 sz="2400"/>
        </a:p>
      </dgm:t>
    </dgm:pt>
    <dgm:pt modelId="{EAB971C2-7BBA-1D4F-ADB8-1659E53359EC}">
      <dgm:prSet phldrT="[Tekst]" custT="1"/>
      <dgm:spPr/>
      <dgm:t>
        <a:bodyPr anchor="ctr"/>
        <a:lstStyle/>
        <a:p>
          <a:pPr algn="just"/>
          <a:r>
            <a:rPr lang="pl-PL" sz="20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Egzaminator</a:t>
          </a:r>
          <a:r>
            <a:rPr lang="pl-PL" sz="24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l-PL" sz="20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bez umowy nie ma prawa oceniać zdających </a:t>
          </a:r>
          <a: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w czasie egzaminu </a:t>
          </a:r>
          <a:b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w OE. Umowa zawarta z OKE jest dla niego jednocześnie powołaniem do pełnienia funkcji egzaminatora</a:t>
          </a:r>
          <a:endParaRPr lang="pl-PL" sz="2000" dirty="0">
            <a:latin typeface="+mn-lt"/>
            <a:cs typeface="Segoe UI Semibold" panose="020B0702040204020203" pitchFamily="34" charset="0"/>
          </a:endParaRPr>
        </a:p>
      </dgm:t>
    </dgm:pt>
    <dgm:pt modelId="{0E1BA206-7196-5F42-883E-4826FAFEC3B9}" type="parTrans" cxnId="{21455288-46E2-8C48-85FA-661924BCCDF6}">
      <dgm:prSet/>
      <dgm:spPr/>
      <dgm:t>
        <a:bodyPr/>
        <a:lstStyle/>
        <a:p>
          <a:endParaRPr lang="pl-PL" sz="2400"/>
        </a:p>
      </dgm:t>
    </dgm:pt>
    <dgm:pt modelId="{4DF2D2D2-3B89-5B48-BA56-9B83087B3C9B}" type="sibTrans" cxnId="{21455288-46E2-8C48-85FA-661924BCCDF6}">
      <dgm:prSet/>
      <dgm:spPr/>
      <dgm:t>
        <a:bodyPr/>
        <a:lstStyle/>
        <a:p>
          <a:endParaRPr lang="pl-PL" sz="2400"/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0A1BFE59-4D25-45C8-AA65-0635711A400B}" type="pres">
      <dgm:prSet presAssocID="{A111571A-B5B4-174B-9947-9572DD53D956}" presName="thickLine" presStyleLbl="alignNode1" presStyleIdx="0" presStyleCnt="2" custLinFactNeighborY="-21731"/>
      <dgm:spPr/>
    </dgm:pt>
    <dgm:pt modelId="{EFBB74B3-4ABD-4F1F-9914-23992B93FEF5}" type="pres">
      <dgm:prSet presAssocID="{A111571A-B5B4-174B-9947-9572DD53D956}" presName="horz1" presStyleCnt="0"/>
      <dgm:spPr/>
    </dgm:pt>
    <dgm:pt modelId="{F8EF69FF-67B0-4A87-B078-63C933499915}" type="pres">
      <dgm:prSet presAssocID="{A111571A-B5B4-174B-9947-9572DD53D956}" presName="tx1" presStyleLbl="revTx" presStyleIdx="0" presStyleCnt="2" custAng="0" custScaleY="46561" custLinFactNeighborY="-4335"/>
      <dgm:spPr/>
      <dgm:t>
        <a:bodyPr/>
        <a:lstStyle/>
        <a:p>
          <a:endParaRPr lang="pl-PL"/>
        </a:p>
      </dgm:t>
    </dgm:pt>
    <dgm:pt modelId="{4F1C1B55-E17E-4AA5-99E1-163383D36C5A}" type="pres">
      <dgm:prSet presAssocID="{A111571A-B5B4-174B-9947-9572DD53D956}" presName="vert1" presStyleCnt="0"/>
      <dgm:spPr/>
    </dgm:pt>
    <dgm:pt modelId="{E3B6EFC9-7379-4A6D-B3AC-1B76FAFF93D9}" type="pres">
      <dgm:prSet presAssocID="{EAB971C2-7BBA-1D4F-ADB8-1659E53359EC}" presName="thickLine" presStyleLbl="alignNode1" presStyleIdx="1" presStyleCnt="2" custFlipVert="1" custSzY="45720" custScaleX="100000" custLinFactNeighborY="-6142"/>
      <dgm:spPr/>
    </dgm:pt>
    <dgm:pt modelId="{D8886387-C7E8-4E44-8141-790C9814F8B1}" type="pres">
      <dgm:prSet presAssocID="{EAB971C2-7BBA-1D4F-ADB8-1659E53359EC}" presName="horz1" presStyleCnt="0"/>
      <dgm:spPr/>
    </dgm:pt>
    <dgm:pt modelId="{CF7D60CA-2ADC-48BD-9E46-77E6AC47E891}" type="pres">
      <dgm:prSet presAssocID="{EAB971C2-7BBA-1D4F-ADB8-1659E53359EC}" presName="tx1" presStyleLbl="revTx" presStyleIdx="1" presStyleCnt="2" custScaleY="19475" custLinFactNeighborX="-334" custLinFactNeighborY="5657"/>
      <dgm:spPr/>
      <dgm:t>
        <a:bodyPr/>
        <a:lstStyle/>
        <a:p>
          <a:endParaRPr lang="pl-PL"/>
        </a:p>
      </dgm:t>
    </dgm:pt>
    <dgm:pt modelId="{FD0B1BE2-D4C8-4151-A603-6D9566EDB3C9}" type="pres">
      <dgm:prSet presAssocID="{EAB971C2-7BBA-1D4F-ADB8-1659E53359EC}" presName="vert1" presStyleCnt="0"/>
      <dgm:spPr/>
    </dgm:pt>
  </dgm:ptLst>
  <dgm:cxnLst>
    <dgm:cxn modelId="{D4F7C093-9D63-4E89-A4B0-0B59003D88ED}" type="presOf" srcId="{EAB971C2-7BBA-1D4F-ADB8-1659E53359EC}" destId="{CF7D60CA-2ADC-48BD-9E46-77E6AC47E891}" srcOrd="0" destOrd="0" presId="urn:microsoft.com/office/officeart/2008/layout/LinedList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456505C2-8300-44EB-9F45-1EE06CE72BE3}" type="presOf" srcId="{A111571A-B5B4-174B-9947-9572DD53D956}" destId="{F8EF69FF-67B0-4A87-B078-63C933499915}" srcOrd="0" destOrd="0" presId="urn:microsoft.com/office/officeart/2008/layout/LinedList"/>
    <dgm:cxn modelId="{BC963C8E-E4A3-4D2D-8EAF-E46829B611D3}" type="presOf" srcId="{2E6C16F3-1F83-B54E-8DB0-6F43FBCDB4F6}" destId="{5098F3FB-49B8-4C7E-AC01-27E5BA6F9359}" srcOrd="0" destOrd="0" presId="urn:microsoft.com/office/officeart/2008/layout/LinedList"/>
    <dgm:cxn modelId="{21455288-46E2-8C48-85FA-661924BCCDF6}" srcId="{2E6C16F3-1F83-B54E-8DB0-6F43FBCDB4F6}" destId="{EAB971C2-7BBA-1D4F-ADB8-1659E53359EC}" srcOrd="1" destOrd="0" parTransId="{0E1BA206-7196-5F42-883E-4826FAFEC3B9}" sibTransId="{4DF2D2D2-3B89-5B48-BA56-9B83087B3C9B}"/>
    <dgm:cxn modelId="{36669150-F87B-4F9A-9B4F-EF167E9994BA}" type="presParOf" srcId="{5098F3FB-49B8-4C7E-AC01-27E5BA6F9359}" destId="{0A1BFE59-4D25-45C8-AA65-0635711A400B}" srcOrd="0" destOrd="0" presId="urn:microsoft.com/office/officeart/2008/layout/LinedList"/>
    <dgm:cxn modelId="{E0286E96-27AD-4698-A5D5-D73436D1FBA9}" type="presParOf" srcId="{5098F3FB-49B8-4C7E-AC01-27E5BA6F9359}" destId="{EFBB74B3-4ABD-4F1F-9914-23992B93FEF5}" srcOrd="1" destOrd="0" presId="urn:microsoft.com/office/officeart/2008/layout/LinedList"/>
    <dgm:cxn modelId="{65A108EA-9FFA-463E-B274-C7D73AA2F60D}" type="presParOf" srcId="{EFBB74B3-4ABD-4F1F-9914-23992B93FEF5}" destId="{F8EF69FF-67B0-4A87-B078-63C933499915}" srcOrd="0" destOrd="0" presId="urn:microsoft.com/office/officeart/2008/layout/LinedList"/>
    <dgm:cxn modelId="{E1B1C4E3-49C2-48CF-B9D2-1058CDE912C8}" type="presParOf" srcId="{EFBB74B3-4ABD-4F1F-9914-23992B93FEF5}" destId="{4F1C1B55-E17E-4AA5-99E1-163383D36C5A}" srcOrd="1" destOrd="0" presId="urn:microsoft.com/office/officeart/2008/layout/LinedList"/>
    <dgm:cxn modelId="{7A20461D-1B0A-4A52-BCB8-ED2C2252F541}" type="presParOf" srcId="{5098F3FB-49B8-4C7E-AC01-27E5BA6F9359}" destId="{E3B6EFC9-7379-4A6D-B3AC-1B76FAFF93D9}" srcOrd="2" destOrd="0" presId="urn:microsoft.com/office/officeart/2008/layout/LinedList"/>
    <dgm:cxn modelId="{AD5E7BEE-3395-442E-BD20-0C55D3A18ACC}" type="presParOf" srcId="{5098F3FB-49B8-4C7E-AC01-27E5BA6F9359}" destId="{D8886387-C7E8-4E44-8141-790C9814F8B1}" srcOrd="3" destOrd="0" presId="urn:microsoft.com/office/officeart/2008/layout/LinedList"/>
    <dgm:cxn modelId="{4CB812B5-02F7-4A84-BDBC-68E760EA2039}" type="presParOf" srcId="{D8886387-C7E8-4E44-8141-790C9814F8B1}" destId="{CF7D60CA-2ADC-48BD-9E46-77E6AC47E891}" srcOrd="0" destOrd="0" presId="urn:microsoft.com/office/officeart/2008/layout/LinedList"/>
    <dgm:cxn modelId="{064BB838-5336-4E3D-A712-753041779D9D}" type="presParOf" srcId="{D8886387-C7E8-4E44-8141-790C9814F8B1}" destId="{FD0B1BE2-D4C8-4151-A603-6D9566EDB3C9}" srcOrd="1" destOrd="0" presId="urn:microsoft.com/office/officeart/2008/layout/LinedList"/>
  </dgm:cxnLst>
  <dgm:bg>
    <a:effectLst/>
  </dgm:bg>
  <dgm:whole>
    <a:effectLst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7BE610AD-05FD-403C-B1C5-DD38C70568C1}">
      <dgm:prSet custT="1"/>
      <dgm:spPr/>
      <dgm:t>
        <a:bodyPr anchor="ctr"/>
        <a:lstStyle/>
        <a:p>
          <a:pPr algn="just">
            <a:spcAft>
              <a:spcPts val="0"/>
            </a:spcAft>
          </a:pPr>
          <a:r>
            <a:rPr lang="pl-PL" sz="2000" b="0" i="0" u="none" strike="noStrike" dirty="0">
              <a:effectLst/>
              <a:latin typeface="+mn-lt"/>
            </a:rPr>
            <a:t>Umowy są zamawiane (pobierane indywidualnie) przez Zleceniobiorcę </a:t>
          </a:r>
          <a:br>
            <a:rPr lang="pl-PL" sz="2000" b="0" i="0" u="none" strike="noStrike" dirty="0">
              <a:effectLst/>
              <a:latin typeface="+mn-lt"/>
            </a:rPr>
          </a:br>
          <a:r>
            <a:rPr lang="pl-PL" sz="2000" b="0" i="0" u="none" strike="noStrike" dirty="0">
              <a:effectLst/>
              <a:latin typeface="+mn-lt"/>
            </a:rPr>
            <a:t>w </a:t>
          </a:r>
          <a:r>
            <a:rPr lang="pl-PL" sz="2000" b="1" i="0" u="none" strike="noStrike" dirty="0">
              <a:effectLst/>
              <a:latin typeface="+mn-lt"/>
            </a:rPr>
            <a:t>Serwisie dla egzaminatorów (SE)</a:t>
          </a:r>
          <a:r>
            <a:rPr lang="pl-PL" sz="2000" b="0" i="0" u="none" strike="noStrike" dirty="0">
              <a:effectLst/>
              <a:latin typeface="+mn-lt"/>
            </a:rPr>
            <a:t> według schematu:</a:t>
          </a:r>
        </a:p>
      </dgm:t>
    </dgm:pt>
    <dgm:pt modelId="{102EE12F-1918-4504-A816-34684D1FAF05}" type="parTrans" cxnId="{286A0219-BC8C-47D5-B553-1C3C80C1EBC0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38BB0AAC-3ACB-4664-9052-D8E6669B863C}" type="sibTrans" cxnId="{286A0219-BC8C-47D5-B553-1C3C80C1EBC0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0F13B523-F36F-46CC-A260-E0B0D91202B0}">
      <dgm:prSet custT="1"/>
      <dgm:spPr/>
      <dgm:t>
        <a:bodyPr anchor="ctr"/>
        <a:lstStyle/>
        <a:p>
          <a:pPr marL="354013" indent="-354013" algn="just">
            <a:spcAft>
              <a:spcPts val="0"/>
            </a:spcAft>
          </a:pPr>
          <a:r>
            <a:rPr lang="pl-PL" sz="2000" b="0" i="0" u="none" strike="noStrike" dirty="0">
              <a:effectLst/>
              <a:latin typeface="+mn-lt"/>
              <a:cs typeface="Times New Roman" panose="02020603050405020304" pitchFamily="18" charset="0"/>
            </a:rPr>
            <a:t>1. Zleceniobiorca wypełnia oświadczenie  do  każdej umowy oddzielnie  </a:t>
          </a:r>
          <a:br>
            <a:rPr lang="pl-PL" sz="2000" b="0" i="0" u="none" strike="noStrike" dirty="0">
              <a:effectLst/>
              <a:latin typeface="+mn-lt"/>
              <a:cs typeface="Times New Roman" panose="02020603050405020304" pitchFamily="18" charset="0"/>
            </a:rPr>
          </a:br>
          <a:r>
            <a:rPr lang="pl-PL" sz="2000" b="0" i="0" u="none" strike="noStrike" dirty="0">
              <a:effectLst/>
              <a:latin typeface="+mn-lt"/>
              <a:cs typeface="Times New Roman" panose="02020603050405020304" pitchFamily="18" charset="0"/>
            </a:rPr>
            <a:t>w </a:t>
          </a:r>
          <a:r>
            <a:rPr lang="pl-PL" sz="2000" b="1" i="0" u="none" strike="noStrike" dirty="0">
              <a:effectLst/>
              <a:latin typeface="+mn-lt"/>
              <a:cs typeface="Times New Roman" panose="02020603050405020304" pitchFamily="18" charset="0"/>
            </a:rPr>
            <a:t>Serwisie dla egzaminatorów</a:t>
          </a:r>
          <a:r>
            <a:rPr lang="pl-PL" sz="2000" b="0" i="0" u="none" strike="noStrike" dirty="0">
              <a:effectLst/>
              <a:latin typeface="+mn-lt"/>
              <a:cs typeface="Times New Roman" panose="02020603050405020304" pitchFamily="18" charset="0"/>
            </a:rPr>
            <a:t> logując się na swoje konto w zakładce </a:t>
          </a:r>
          <a:r>
            <a:rPr lang="pl-PL" sz="2000" b="0" i="1" u="none" strike="noStrike" dirty="0">
              <a:effectLst/>
              <a:latin typeface="+mn-lt"/>
              <a:cs typeface="Times New Roman" panose="02020603050405020304" pitchFamily="18" charset="0"/>
            </a:rPr>
            <a:t>Moje dane – oświadczenia</a:t>
          </a:r>
          <a:endParaRPr lang="pl-PL" sz="2000" b="0" i="0" u="none" strike="noStrike" dirty="0">
            <a:effectLst/>
            <a:latin typeface="+mn-lt"/>
          </a:endParaRPr>
        </a:p>
      </dgm:t>
    </dgm:pt>
    <dgm:pt modelId="{C723C466-C181-4238-8AD1-A263C45190DC}" type="parTrans" cxnId="{352ECBCA-D12A-42C5-A52F-ACD18445D1B2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BADF22AD-249C-4988-AA3F-33E85E920A3B}" type="sibTrans" cxnId="{352ECBCA-D12A-42C5-A52F-ACD18445D1B2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749AD570-B880-474B-973B-D4E9E4DB7066}">
      <dgm:prSet custT="1"/>
      <dgm:spPr/>
      <dgm:t>
        <a:bodyPr anchor="ctr"/>
        <a:lstStyle/>
        <a:p>
          <a:pPr marL="354013" indent="-354013" algn="just">
            <a:spcAft>
              <a:spcPts val="0"/>
            </a:spcAft>
          </a:pPr>
          <a:r>
            <a:rPr lang="pl-PL" sz="2000" b="0" i="0" u="none" strike="noStrike" dirty="0">
              <a:effectLst/>
              <a:latin typeface="+mn-lt"/>
              <a:cs typeface="Times New Roman" panose="02020603050405020304" pitchFamily="18" charset="0"/>
            </a:rPr>
            <a:t>2</a:t>
          </a:r>
          <a:r>
            <a:rPr lang="pl-PL" sz="2000" b="0" i="1" u="none" strike="noStrike" dirty="0">
              <a:effectLst/>
              <a:latin typeface="+mn-lt"/>
              <a:cs typeface="Times New Roman" panose="02020603050405020304" pitchFamily="18" charset="0"/>
            </a:rPr>
            <a:t>. </a:t>
          </a:r>
          <a:r>
            <a:rPr lang="pl-PL" sz="2000" b="0" i="0" u="none" strike="noStrike" dirty="0">
              <a:effectLst/>
              <a:latin typeface="+mn-lt"/>
            </a:rPr>
            <a:t>Po wypełnieniu przez  Zleceniobiorcę  oświadczenia umowa zostaje sporządzona przez pracowników OKE i podpisana elektronicznie przez Dyrektora OKE</a:t>
          </a:r>
        </a:p>
      </dgm:t>
    </dgm:pt>
    <dgm:pt modelId="{7F58BF90-CEF9-459B-892D-CC3BBB85E607}" type="parTrans" cxnId="{57573FA2-CC1D-40A6-94A5-A139DE042DDC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84F53C1E-D826-4F25-8AEE-37DB8E31A93B}" type="sibTrans" cxnId="{57573FA2-CC1D-40A6-94A5-A139DE042DDC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1A11F849-9580-4BAD-A778-508584E45F73}">
      <dgm:prSet custT="1"/>
      <dgm:spPr/>
      <dgm:t>
        <a:bodyPr anchor="ctr"/>
        <a:lstStyle/>
        <a:p>
          <a:pPr marL="354013" indent="-354013" algn="just">
            <a:spcAft>
              <a:spcPts val="0"/>
            </a:spcAft>
          </a:pPr>
          <a:r>
            <a:rPr lang="pl-PL" sz="2000" b="0" i="0" u="none" strike="noStrike" dirty="0">
              <a:effectLst/>
              <a:latin typeface="+mn-lt"/>
            </a:rPr>
            <a:t>3.  Podpisane  umowy  są  gotowe  do  pobrania  w  Serwisie dla egzaminatorów w zakładce </a:t>
          </a:r>
          <a:r>
            <a:rPr lang="pl-PL" sz="2000" b="0" i="1" u="none" strike="noStrike" dirty="0">
              <a:effectLst/>
              <a:latin typeface="+mn-lt"/>
            </a:rPr>
            <a:t>Moje dane – Umowy. </a:t>
          </a:r>
          <a:r>
            <a:rPr lang="pl-PL" sz="2000" b="0" i="0" u="none" strike="noStrike" dirty="0">
              <a:effectLst/>
              <a:latin typeface="+mn-lt"/>
            </a:rPr>
            <a:t>Zleceniobiorca</a:t>
          </a:r>
          <a:r>
            <a:rPr lang="pl-PL" sz="2000" b="0" i="1" u="none" strike="noStrike" dirty="0">
              <a:effectLst/>
              <a:latin typeface="+mn-lt"/>
            </a:rPr>
            <a:t> </a:t>
          </a:r>
          <a:r>
            <a:rPr lang="pl-PL" sz="2000" b="0" i="0" u="none" strike="noStrike" dirty="0">
              <a:effectLst/>
              <a:latin typeface="+mn-lt"/>
            </a:rPr>
            <a:t>pobiera</a:t>
          </a:r>
          <a:r>
            <a:rPr lang="pl-PL" sz="2000" b="0" i="1" u="none" strike="noStrike" dirty="0">
              <a:effectLst/>
              <a:latin typeface="+mn-lt"/>
            </a:rPr>
            <a:t> </a:t>
          </a:r>
          <a:r>
            <a:rPr lang="pl-PL" sz="2000" b="0" i="0" u="none" strike="noStrike" dirty="0">
              <a:effectLst/>
              <a:latin typeface="+mn-lt"/>
            </a:rPr>
            <a:t>i</a:t>
          </a:r>
          <a:r>
            <a:rPr lang="pl-PL" sz="2000" b="0" i="1" u="none" strike="noStrike" dirty="0">
              <a:effectLst/>
              <a:latin typeface="+mn-lt"/>
            </a:rPr>
            <a:t> </a:t>
          </a:r>
          <a:r>
            <a:rPr lang="pl-PL" sz="2000" b="0" i="0" u="none" strike="noStrike" dirty="0">
              <a:effectLst/>
              <a:latin typeface="+mn-lt"/>
            </a:rPr>
            <a:t>drukuje umowę wraz z rachunkiem</a:t>
          </a:r>
        </a:p>
      </dgm:t>
    </dgm:pt>
    <dgm:pt modelId="{ED929344-BD56-4C0C-A0B3-9F06BA53B4BB}" type="parTrans" cxnId="{9E42CC7F-112C-4E37-9F81-D3C5C4A1D514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5FDB4B5C-63E0-4284-A39B-7A29B9C44BB1}" type="sibTrans" cxnId="{9E42CC7F-112C-4E37-9F81-D3C5C4A1D514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B54C5A26-D030-466F-B6D9-126572822593}">
      <dgm:prSet custT="1"/>
      <dgm:spPr/>
      <dgm:t>
        <a:bodyPr anchor="ctr"/>
        <a:lstStyle/>
        <a:p>
          <a:pPr algn="just">
            <a:spcAft>
              <a:spcPts val="0"/>
            </a:spcAft>
          </a:pPr>
          <a:r>
            <a:rPr lang="pl-PL" sz="2000" b="0" i="0" u="none" strike="noStrike" dirty="0">
              <a:effectLst/>
              <a:latin typeface="+mn-lt"/>
            </a:rPr>
            <a:t>4.  Do pracy w ośrodku zleceniobiorca zabiera ze sobą wydrukowaną umowę </a:t>
          </a:r>
          <a:br>
            <a:rPr lang="pl-PL" sz="2000" b="0" i="0" u="none" strike="noStrike" dirty="0">
              <a:effectLst/>
              <a:latin typeface="+mn-lt"/>
            </a:rPr>
          </a:br>
          <a:r>
            <a:rPr lang="pl-PL" sz="2000" b="0" i="0" u="none" strike="noStrike" dirty="0">
              <a:effectLst/>
              <a:latin typeface="+mn-lt"/>
            </a:rPr>
            <a:t>       i rachunek</a:t>
          </a:r>
        </a:p>
      </dgm:t>
    </dgm:pt>
    <dgm:pt modelId="{49E2228C-AF86-4034-BE35-87AA1473F09E}" type="parTrans" cxnId="{468A84E6-53FD-4FEC-88CC-1A99CBF683EA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23C6A5AC-67CB-4FEB-8566-50D88FCD85E9}" type="sibTrans" cxnId="{468A84E6-53FD-4FEC-88CC-1A99CBF683EA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6EAE2DE2-5889-471E-8FC3-DA200A477CCB}" type="pres">
      <dgm:prSet presAssocID="{7BE610AD-05FD-403C-B1C5-DD38C70568C1}" presName="thickLine" presStyleLbl="alignNode1" presStyleIdx="0" presStyleCnt="5"/>
      <dgm:spPr/>
    </dgm:pt>
    <dgm:pt modelId="{56C84D42-6ADA-4F62-9ABB-97E9989A5CEC}" type="pres">
      <dgm:prSet presAssocID="{7BE610AD-05FD-403C-B1C5-DD38C70568C1}" presName="horz1" presStyleCnt="0"/>
      <dgm:spPr/>
    </dgm:pt>
    <dgm:pt modelId="{1ECCC353-98B9-40F3-8E87-2D759E99F0CF}" type="pres">
      <dgm:prSet presAssocID="{7BE610AD-05FD-403C-B1C5-DD38C70568C1}" presName="tx1" presStyleLbl="revTx" presStyleIdx="0" presStyleCnt="5" custScaleY="81588"/>
      <dgm:spPr/>
      <dgm:t>
        <a:bodyPr/>
        <a:lstStyle/>
        <a:p>
          <a:endParaRPr lang="pl-PL"/>
        </a:p>
      </dgm:t>
    </dgm:pt>
    <dgm:pt modelId="{24B38C75-D751-4040-99F1-EFF4A4D58A37}" type="pres">
      <dgm:prSet presAssocID="{7BE610AD-05FD-403C-B1C5-DD38C70568C1}" presName="vert1" presStyleCnt="0"/>
      <dgm:spPr/>
    </dgm:pt>
    <dgm:pt modelId="{837DC7FE-B2E3-4D9C-AEFF-FA4E6F578D91}" type="pres">
      <dgm:prSet presAssocID="{0F13B523-F36F-46CC-A260-E0B0D91202B0}" presName="thickLine" presStyleLbl="alignNode1" presStyleIdx="1" presStyleCnt="5"/>
      <dgm:spPr/>
    </dgm:pt>
    <dgm:pt modelId="{66D10716-905E-4C5D-8B7F-CF68DEDB86D0}" type="pres">
      <dgm:prSet presAssocID="{0F13B523-F36F-46CC-A260-E0B0D91202B0}" presName="horz1" presStyleCnt="0"/>
      <dgm:spPr/>
    </dgm:pt>
    <dgm:pt modelId="{43B0F0CF-E4BD-4540-8C55-404644F4ACC3}" type="pres">
      <dgm:prSet presAssocID="{0F13B523-F36F-46CC-A260-E0B0D91202B0}" presName="tx1" presStyleLbl="revTx" presStyleIdx="1" presStyleCnt="5"/>
      <dgm:spPr/>
      <dgm:t>
        <a:bodyPr/>
        <a:lstStyle/>
        <a:p>
          <a:endParaRPr lang="pl-PL"/>
        </a:p>
      </dgm:t>
    </dgm:pt>
    <dgm:pt modelId="{3D3ED0BC-8894-446F-B2A3-217408CAAEE1}" type="pres">
      <dgm:prSet presAssocID="{0F13B523-F36F-46CC-A260-E0B0D91202B0}" presName="vert1" presStyleCnt="0"/>
      <dgm:spPr/>
    </dgm:pt>
    <dgm:pt modelId="{5A4D4723-7CD7-4AAE-9D43-293B3FA3DEE0}" type="pres">
      <dgm:prSet presAssocID="{749AD570-B880-474B-973B-D4E9E4DB7066}" presName="thickLine" presStyleLbl="alignNode1" presStyleIdx="2" presStyleCnt="5"/>
      <dgm:spPr/>
    </dgm:pt>
    <dgm:pt modelId="{01818F6C-B8F3-4B9E-8F31-6783CEC9FDBE}" type="pres">
      <dgm:prSet presAssocID="{749AD570-B880-474B-973B-D4E9E4DB7066}" presName="horz1" presStyleCnt="0"/>
      <dgm:spPr/>
    </dgm:pt>
    <dgm:pt modelId="{CA6968D8-2D13-4FDA-B2C0-32B02DF9FF69}" type="pres">
      <dgm:prSet presAssocID="{749AD570-B880-474B-973B-D4E9E4DB7066}" presName="tx1" presStyleLbl="revTx" presStyleIdx="2" presStyleCnt="5"/>
      <dgm:spPr/>
      <dgm:t>
        <a:bodyPr/>
        <a:lstStyle/>
        <a:p>
          <a:endParaRPr lang="pl-PL"/>
        </a:p>
      </dgm:t>
    </dgm:pt>
    <dgm:pt modelId="{6CC4C5A1-A62D-4344-B5EF-169C98B2546E}" type="pres">
      <dgm:prSet presAssocID="{749AD570-B880-474B-973B-D4E9E4DB7066}" presName="vert1" presStyleCnt="0"/>
      <dgm:spPr/>
    </dgm:pt>
    <dgm:pt modelId="{FACB3FAD-C091-4901-9787-2827507460B9}" type="pres">
      <dgm:prSet presAssocID="{1A11F849-9580-4BAD-A778-508584E45F73}" presName="thickLine" presStyleLbl="alignNode1" presStyleIdx="3" presStyleCnt="5" custLinFactNeighborY="-5372"/>
      <dgm:spPr/>
    </dgm:pt>
    <dgm:pt modelId="{798DD26D-3315-435C-B9DA-B33023A260E0}" type="pres">
      <dgm:prSet presAssocID="{1A11F849-9580-4BAD-A778-508584E45F73}" presName="horz1" presStyleCnt="0"/>
      <dgm:spPr/>
    </dgm:pt>
    <dgm:pt modelId="{F6B26A44-0BA9-48E8-8767-252F53D5D7D6}" type="pres">
      <dgm:prSet presAssocID="{1A11F849-9580-4BAD-A778-508584E45F73}" presName="tx1" presStyleLbl="revTx" presStyleIdx="3" presStyleCnt="5"/>
      <dgm:spPr/>
      <dgm:t>
        <a:bodyPr/>
        <a:lstStyle/>
        <a:p>
          <a:endParaRPr lang="pl-PL"/>
        </a:p>
      </dgm:t>
    </dgm:pt>
    <dgm:pt modelId="{A6FB1BCF-7D75-4AA4-88DD-30F0CEE61365}" type="pres">
      <dgm:prSet presAssocID="{1A11F849-9580-4BAD-A778-508584E45F73}" presName="vert1" presStyleCnt="0"/>
      <dgm:spPr/>
    </dgm:pt>
    <dgm:pt modelId="{FE38601A-EE82-43CC-B26B-7A2D47A4994B}" type="pres">
      <dgm:prSet presAssocID="{B54C5A26-D030-466F-B6D9-126572822593}" presName="thickLine" presStyleLbl="alignNode1" presStyleIdx="4" presStyleCnt="5"/>
      <dgm:spPr/>
    </dgm:pt>
    <dgm:pt modelId="{57948E8D-C7D3-4776-9234-BFB956748A79}" type="pres">
      <dgm:prSet presAssocID="{B54C5A26-D030-466F-B6D9-126572822593}" presName="horz1" presStyleCnt="0"/>
      <dgm:spPr/>
    </dgm:pt>
    <dgm:pt modelId="{85081C45-8431-43E5-914A-2064120B3D4F}" type="pres">
      <dgm:prSet presAssocID="{B54C5A26-D030-466F-B6D9-126572822593}" presName="tx1" presStyleLbl="revTx" presStyleIdx="4" presStyleCnt="5" custScaleY="69154"/>
      <dgm:spPr/>
      <dgm:t>
        <a:bodyPr/>
        <a:lstStyle/>
        <a:p>
          <a:endParaRPr lang="pl-PL"/>
        </a:p>
      </dgm:t>
    </dgm:pt>
    <dgm:pt modelId="{09E3EB76-2D86-488A-8970-906A14C0E848}" type="pres">
      <dgm:prSet presAssocID="{B54C5A26-D030-466F-B6D9-126572822593}" presName="vert1" presStyleCnt="0"/>
      <dgm:spPr/>
    </dgm:pt>
  </dgm:ptLst>
  <dgm:cxnLst>
    <dgm:cxn modelId="{468A84E6-53FD-4FEC-88CC-1A99CBF683EA}" srcId="{2E6C16F3-1F83-B54E-8DB0-6F43FBCDB4F6}" destId="{B54C5A26-D030-466F-B6D9-126572822593}" srcOrd="4" destOrd="0" parTransId="{49E2228C-AF86-4034-BE35-87AA1473F09E}" sibTransId="{23C6A5AC-67CB-4FEB-8566-50D88FCD85E9}"/>
    <dgm:cxn modelId="{9E42CC7F-112C-4E37-9F81-D3C5C4A1D514}" srcId="{2E6C16F3-1F83-B54E-8DB0-6F43FBCDB4F6}" destId="{1A11F849-9580-4BAD-A778-508584E45F73}" srcOrd="3" destOrd="0" parTransId="{ED929344-BD56-4C0C-A0B3-9F06BA53B4BB}" sibTransId="{5FDB4B5C-63E0-4284-A39B-7A29B9C44BB1}"/>
    <dgm:cxn modelId="{8044F9F0-7417-4B03-A640-F68414FA8D21}" type="presOf" srcId="{7BE610AD-05FD-403C-B1C5-DD38C70568C1}" destId="{1ECCC353-98B9-40F3-8E87-2D759E99F0CF}" srcOrd="0" destOrd="0" presId="urn:microsoft.com/office/officeart/2008/layout/LinedList"/>
    <dgm:cxn modelId="{BA4EF1B3-3EA2-4954-854D-6D8828D0944B}" type="presOf" srcId="{B54C5A26-D030-466F-B6D9-126572822593}" destId="{85081C45-8431-43E5-914A-2064120B3D4F}" srcOrd="0" destOrd="0" presId="urn:microsoft.com/office/officeart/2008/layout/LinedList"/>
    <dgm:cxn modelId="{DF9D7C8D-7E02-4980-BB72-A49B37294E3F}" type="presOf" srcId="{2E6C16F3-1F83-B54E-8DB0-6F43FBCDB4F6}" destId="{5098F3FB-49B8-4C7E-AC01-27E5BA6F9359}" srcOrd="0" destOrd="0" presId="urn:microsoft.com/office/officeart/2008/layout/LinedList"/>
    <dgm:cxn modelId="{EAB1E566-CC44-42DA-8ADC-38CE1903F253}" type="presOf" srcId="{1A11F849-9580-4BAD-A778-508584E45F73}" destId="{F6B26A44-0BA9-48E8-8767-252F53D5D7D6}" srcOrd="0" destOrd="0" presId="urn:microsoft.com/office/officeart/2008/layout/LinedList"/>
    <dgm:cxn modelId="{352ECBCA-D12A-42C5-A52F-ACD18445D1B2}" srcId="{2E6C16F3-1F83-B54E-8DB0-6F43FBCDB4F6}" destId="{0F13B523-F36F-46CC-A260-E0B0D91202B0}" srcOrd="1" destOrd="0" parTransId="{C723C466-C181-4238-8AD1-A263C45190DC}" sibTransId="{BADF22AD-249C-4988-AA3F-33E85E920A3B}"/>
    <dgm:cxn modelId="{57573FA2-CC1D-40A6-94A5-A139DE042DDC}" srcId="{2E6C16F3-1F83-B54E-8DB0-6F43FBCDB4F6}" destId="{749AD570-B880-474B-973B-D4E9E4DB7066}" srcOrd="2" destOrd="0" parTransId="{7F58BF90-CEF9-459B-892D-CC3BBB85E607}" sibTransId="{84F53C1E-D826-4F25-8AEE-37DB8E31A93B}"/>
    <dgm:cxn modelId="{1DEC2700-7938-4EC2-A83E-C0172CF6EA9A}" type="presOf" srcId="{0F13B523-F36F-46CC-A260-E0B0D91202B0}" destId="{43B0F0CF-E4BD-4540-8C55-404644F4ACC3}" srcOrd="0" destOrd="0" presId="urn:microsoft.com/office/officeart/2008/layout/LinedList"/>
    <dgm:cxn modelId="{286A0219-BC8C-47D5-B553-1C3C80C1EBC0}" srcId="{2E6C16F3-1F83-B54E-8DB0-6F43FBCDB4F6}" destId="{7BE610AD-05FD-403C-B1C5-DD38C70568C1}" srcOrd="0" destOrd="0" parTransId="{102EE12F-1918-4504-A816-34684D1FAF05}" sibTransId="{38BB0AAC-3ACB-4664-9052-D8E6669B863C}"/>
    <dgm:cxn modelId="{27124E06-9C42-41E4-852C-A01A4AECE2C4}" type="presOf" srcId="{749AD570-B880-474B-973B-D4E9E4DB7066}" destId="{CA6968D8-2D13-4FDA-B2C0-32B02DF9FF69}" srcOrd="0" destOrd="0" presId="urn:microsoft.com/office/officeart/2008/layout/LinedList"/>
    <dgm:cxn modelId="{C5DB0104-623D-4F7D-9C9F-59DD405C2BE7}" type="presParOf" srcId="{5098F3FB-49B8-4C7E-AC01-27E5BA6F9359}" destId="{6EAE2DE2-5889-471E-8FC3-DA200A477CCB}" srcOrd="0" destOrd="0" presId="urn:microsoft.com/office/officeart/2008/layout/LinedList"/>
    <dgm:cxn modelId="{3CA9B4DA-41F6-427E-8A96-67662B1BB032}" type="presParOf" srcId="{5098F3FB-49B8-4C7E-AC01-27E5BA6F9359}" destId="{56C84D42-6ADA-4F62-9ABB-97E9989A5CEC}" srcOrd="1" destOrd="0" presId="urn:microsoft.com/office/officeart/2008/layout/LinedList"/>
    <dgm:cxn modelId="{3FEBE590-A01D-44C0-B626-8F9DA406D360}" type="presParOf" srcId="{56C84D42-6ADA-4F62-9ABB-97E9989A5CEC}" destId="{1ECCC353-98B9-40F3-8E87-2D759E99F0CF}" srcOrd="0" destOrd="0" presId="urn:microsoft.com/office/officeart/2008/layout/LinedList"/>
    <dgm:cxn modelId="{25BE814B-0D12-40EB-B42A-33CAF6EA706C}" type="presParOf" srcId="{56C84D42-6ADA-4F62-9ABB-97E9989A5CEC}" destId="{24B38C75-D751-4040-99F1-EFF4A4D58A37}" srcOrd="1" destOrd="0" presId="urn:microsoft.com/office/officeart/2008/layout/LinedList"/>
    <dgm:cxn modelId="{89A7B62E-67B6-43C5-B244-44C18B32EF98}" type="presParOf" srcId="{5098F3FB-49B8-4C7E-AC01-27E5BA6F9359}" destId="{837DC7FE-B2E3-4D9C-AEFF-FA4E6F578D91}" srcOrd="2" destOrd="0" presId="urn:microsoft.com/office/officeart/2008/layout/LinedList"/>
    <dgm:cxn modelId="{03282C9D-184E-4A70-89CB-DD1B3AFE2D27}" type="presParOf" srcId="{5098F3FB-49B8-4C7E-AC01-27E5BA6F9359}" destId="{66D10716-905E-4C5D-8B7F-CF68DEDB86D0}" srcOrd="3" destOrd="0" presId="urn:microsoft.com/office/officeart/2008/layout/LinedList"/>
    <dgm:cxn modelId="{66FD72F6-3224-4F62-BA86-0C2ECEA8ED91}" type="presParOf" srcId="{66D10716-905E-4C5D-8B7F-CF68DEDB86D0}" destId="{43B0F0CF-E4BD-4540-8C55-404644F4ACC3}" srcOrd="0" destOrd="0" presId="urn:microsoft.com/office/officeart/2008/layout/LinedList"/>
    <dgm:cxn modelId="{099BAD62-7554-4CD3-A2CB-605A9F38D6B7}" type="presParOf" srcId="{66D10716-905E-4C5D-8B7F-CF68DEDB86D0}" destId="{3D3ED0BC-8894-446F-B2A3-217408CAAEE1}" srcOrd="1" destOrd="0" presId="urn:microsoft.com/office/officeart/2008/layout/LinedList"/>
    <dgm:cxn modelId="{A9D2BA83-3684-4EAC-B7BA-36A94CDF436E}" type="presParOf" srcId="{5098F3FB-49B8-4C7E-AC01-27E5BA6F9359}" destId="{5A4D4723-7CD7-4AAE-9D43-293B3FA3DEE0}" srcOrd="4" destOrd="0" presId="urn:microsoft.com/office/officeart/2008/layout/LinedList"/>
    <dgm:cxn modelId="{529DB526-A93F-411B-AF82-A9A0D9279394}" type="presParOf" srcId="{5098F3FB-49B8-4C7E-AC01-27E5BA6F9359}" destId="{01818F6C-B8F3-4B9E-8F31-6783CEC9FDBE}" srcOrd="5" destOrd="0" presId="urn:microsoft.com/office/officeart/2008/layout/LinedList"/>
    <dgm:cxn modelId="{DB1AA715-1BCF-4923-A077-729FCB0F4A0D}" type="presParOf" srcId="{01818F6C-B8F3-4B9E-8F31-6783CEC9FDBE}" destId="{CA6968D8-2D13-4FDA-B2C0-32B02DF9FF69}" srcOrd="0" destOrd="0" presId="urn:microsoft.com/office/officeart/2008/layout/LinedList"/>
    <dgm:cxn modelId="{1A4F96BA-B677-4AF9-8338-F10A7E13F252}" type="presParOf" srcId="{01818F6C-B8F3-4B9E-8F31-6783CEC9FDBE}" destId="{6CC4C5A1-A62D-4344-B5EF-169C98B2546E}" srcOrd="1" destOrd="0" presId="urn:microsoft.com/office/officeart/2008/layout/LinedList"/>
    <dgm:cxn modelId="{1C3300F7-DF58-44CE-B90D-2C1E9F455167}" type="presParOf" srcId="{5098F3FB-49B8-4C7E-AC01-27E5BA6F9359}" destId="{FACB3FAD-C091-4901-9787-2827507460B9}" srcOrd="6" destOrd="0" presId="urn:microsoft.com/office/officeart/2008/layout/LinedList"/>
    <dgm:cxn modelId="{05233DCD-9625-434C-90EB-924644FD8513}" type="presParOf" srcId="{5098F3FB-49B8-4C7E-AC01-27E5BA6F9359}" destId="{798DD26D-3315-435C-B9DA-B33023A260E0}" srcOrd="7" destOrd="0" presId="urn:microsoft.com/office/officeart/2008/layout/LinedList"/>
    <dgm:cxn modelId="{1852B7CC-4D5B-4FCF-B186-E15173AAFB4F}" type="presParOf" srcId="{798DD26D-3315-435C-B9DA-B33023A260E0}" destId="{F6B26A44-0BA9-48E8-8767-252F53D5D7D6}" srcOrd="0" destOrd="0" presId="urn:microsoft.com/office/officeart/2008/layout/LinedList"/>
    <dgm:cxn modelId="{170F3615-F46B-4EEE-A40A-84C8F824A4F1}" type="presParOf" srcId="{798DD26D-3315-435C-B9DA-B33023A260E0}" destId="{A6FB1BCF-7D75-4AA4-88DD-30F0CEE61365}" srcOrd="1" destOrd="0" presId="urn:microsoft.com/office/officeart/2008/layout/LinedList"/>
    <dgm:cxn modelId="{3757BAED-D74F-48ED-8127-D3AA02352D55}" type="presParOf" srcId="{5098F3FB-49B8-4C7E-AC01-27E5BA6F9359}" destId="{FE38601A-EE82-43CC-B26B-7A2D47A4994B}" srcOrd="8" destOrd="0" presId="urn:microsoft.com/office/officeart/2008/layout/LinedList"/>
    <dgm:cxn modelId="{88A5C5F9-649E-44E3-90DE-8CFE1FF56FC2}" type="presParOf" srcId="{5098F3FB-49B8-4C7E-AC01-27E5BA6F9359}" destId="{57948E8D-C7D3-4776-9234-BFB956748A79}" srcOrd="9" destOrd="0" presId="urn:microsoft.com/office/officeart/2008/layout/LinedList"/>
    <dgm:cxn modelId="{D6438E99-D2F9-4BF0-9CED-0936DDD96C45}" type="presParOf" srcId="{57948E8D-C7D3-4776-9234-BFB956748A79}" destId="{85081C45-8431-43E5-914A-2064120B3D4F}" srcOrd="0" destOrd="0" presId="urn:microsoft.com/office/officeart/2008/layout/LinedList"/>
    <dgm:cxn modelId="{FF554E9F-710E-4DB7-83D2-0CAB650E70E2}" type="presParOf" srcId="{57948E8D-C7D3-4776-9234-BFB956748A79}" destId="{09E3EB76-2D86-488A-8970-906A14C0E848}" srcOrd="1" destOrd="0" presId="urn:microsoft.com/office/officeart/2008/layout/LinedList"/>
  </dgm:cxnLst>
  <dgm:bg>
    <a:effectLst/>
  </dgm:bg>
  <dgm:whole>
    <a:effectLst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2B57327-98DC-C541-B05E-585E85D9ED28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FE3B9FFD-19CC-C249-A841-46B559A7C152}">
      <dgm:prSet phldrT="[Tekst]" phldr="0" custT="1"/>
      <dgm:spPr/>
      <dgm:t>
        <a:bodyPr/>
        <a:lstStyle/>
        <a:p>
          <a:endParaRPr lang="pl-PL" sz="2400" b="1" dirty="0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EBAA6E91-EB91-464F-BA1B-7BBE8BCF0859}" type="par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40BECE72-6AAC-E94A-BA85-2274C0986F61}" type="sib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1B0A67C4-6C33-8E46-BB8D-F470DD195436}">
      <dgm:prSet phldrT="[Tekst]" phldr="0" custT="1"/>
      <dgm:spPr/>
      <dgm:t>
        <a:bodyPr anchor="ctr"/>
        <a:lstStyle/>
        <a:p>
          <a:pPr algn="ctr"/>
          <a:r>
            <a:rPr lang="pl-PL" altLang="pl-PL" sz="3600" b="1" dirty="0">
              <a:solidFill>
                <a:srgbClr val="000099"/>
              </a:solidFill>
              <a:cs typeface="Calibri" panose="020F0502020204030204" pitchFamily="34" charset="0"/>
            </a:rPr>
            <a:t>INFORMACJE DODATKOWE</a:t>
          </a:r>
          <a:endParaRPr lang="pl-PL" sz="3600" b="0" dirty="0">
            <a:latin typeface="+mn-lt"/>
            <a:cs typeface="Calibri" panose="020F0502020204030204" pitchFamily="34" charset="0"/>
          </a:endParaRPr>
        </a:p>
      </dgm:t>
    </dgm:pt>
    <dgm:pt modelId="{ECEB5E16-EB7C-2C48-9EB8-647348C4B4C4}" type="par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8A8B3DC-0D45-7943-88A9-50D68101DFD2}" type="sib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62C2777-4521-AE49-8D57-C1EDF7E0A554}" type="pres">
      <dgm:prSet presAssocID="{52B57327-98DC-C541-B05E-585E85D9ED2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721EEA0E-4130-DD4E-81F4-6851F072AE69}" type="pres">
      <dgm:prSet presAssocID="{FE3B9FFD-19CC-C249-A841-46B559A7C152}" presName="thickLine" presStyleLbl="alignNode1" presStyleIdx="0" presStyleCnt="1"/>
      <dgm:spPr/>
    </dgm:pt>
    <dgm:pt modelId="{DF465098-A5B8-2B42-8AFD-A0F69440E483}" type="pres">
      <dgm:prSet presAssocID="{FE3B9FFD-19CC-C249-A841-46B559A7C152}" presName="horz1" presStyleCnt="0"/>
      <dgm:spPr/>
    </dgm:pt>
    <dgm:pt modelId="{BA0F9552-9BC0-474B-83AE-3F551F69A013}" type="pres">
      <dgm:prSet presAssocID="{FE3B9FFD-19CC-C249-A841-46B559A7C152}" presName="tx1" presStyleLbl="revTx" presStyleIdx="0" presStyleCnt="2" custScaleX="4773"/>
      <dgm:spPr/>
      <dgm:t>
        <a:bodyPr/>
        <a:lstStyle/>
        <a:p>
          <a:endParaRPr lang="pl-PL"/>
        </a:p>
      </dgm:t>
    </dgm:pt>
    <dgm:pt modelId="{8E5C6B24-2BD8-5E40-9C0D-C37FB4E4ABA6}" type="pres">
      <dgm:prSet presAssocID="{FE3B9FFD-19CC-C249-A841-46B559A7C152}" presName="vert1" presStyleCnt="0"/>
      <dgm:spPr/>
    </dgm:pt>
    <dgm:pt modelId="{FD2353B5-9333-2F42-B81F-F748C9244D74}" type="pres">
      <dgm:prSet presAssocID="{1B0A67C4-6C33-8E46-BB8D-F470DD195436}" presName="vertSpace2a" presStyleCnt="0"/>
      <dgm:spPr/>
    </dgm:pt>
    <dgm:pt modelId="{7EB14D00-CC2A-974B-848F-31D29931AB43}" type="pres">
      <dgm:prSet presAssocID="{1B0A67C4-6C33-8E46-BB8D-F470DD195436}" presName="horz2" presStyleCnt="0"/>
      <dgm:spPr/>
    </dgm:pt>
    <dgm:pt modelId="{B25F5EC6-BDB4-1849-B9E2-366AF9C9199B}" type="pres">
      <dgm:prSet presAssocID="{1B0A67C4-6C33-8E46-BB8D-F470DD195436}" presName="horzSpace2" presStyleCnt="0"/>
      <dgm:spPr/>
    </dgm:pt>
    <dgm:pt modelId="{EBC72F4D-BC69-B040-83C0-ABF0176C335D}" type="pres">
      <dgm:prSet presAssocID="{1B0A67C4-6C33-8E46-BB8D-F470DD195436}" presName="tx2" presStyleLbl="revTx" presStyleIdx="1" presStyleCnt="2" custScaleX="123974" custScaleY="77984"/>
      <dgm:spPr/>
      <dgm:t>
        <a:bodyPr/>
        <a:lstStyle/>
        <a:p>
          <a:endParaRPr lang="pl-PL"/>
        </a:p>
      </dgm:t>
    </dgm:pt>
    <dgm:pt modelId="{26EA4739-2724-2E44-ACB6-9A4EE291AE5F}" type="pres">
      <dgm:prSet presAssocID="{1B0A67C4-6C33-8E46-BB8D-F470DD195436}" presName="vert2" presStyleCnt="0"/>
      <dgm:spPr/>
    </dgm:pt>
    <dgm:pt modelId="{CCC289EC-620B-6C48-8EF6-4744910DE1BD}" type="pres">
      <dgm:prSet presAssocID="{1B0A67C4-6C33-8E46-BB8D-F470DD195436}" presName="thinLine2b" presStyleLbl="callout" presStyleIdx="0" presStyleCnt="1" custSzY="45720" custScaleX="125000"/>
      <dgm:spPr/>
    </dgm:pt>
    <dgm:pt modelId="{7F6E0EA2-130D-714A-8228-9FAF948CD005}" type="pres">
      <dgm:prSet presAssocID="{1B0A67C4-6C33-8E46-BB8D-F470DD195436}" presName="vertSpace2b" presStyleCnt="0"/>
      <dgm:spPr/>
    </dgm:pt>
  </dgm:ptLst>
  <dgm:cxnLst>
    <dgm:cxn modelId="{265BAC1A-6EB6-7845-9222-BA8E7EA6A4BA}" srcId="{FE3B9FFD-19CC-C249-A841-46B559A7C152}" destId="{1B0A67C4-6C33-8E46-BB8D-F470DD195436}" srcOrd="0" destOrd="0" parTransId="{ECEB5E16-EB7C-2C48-9EB8-647348C4B4C4}" sibTransId="{B8A8B3DC-0D45-7943-88A9-50D68101DFD2}"/>
    <dgm:cxn modelId="{C60CF660-BB15-8847-AFB0-90A7C07618D3}" srcId="{52B57327-98DC-C541-B05E-585E85D9ED28}" destId="{FE3B9FFD-19CC-C249-A841-46B559A7C152}" srcOrd="0" destOrd="0" parTransId="{EBAA6E91-EB91-464F-BA1B-7BBE8BCF0859}" sibTransId="{40BECE72-6AAC-E94A-BA85-2274C0986F61}"/>
    <dgm:cxn modelId="{EA195679-D643-4074-B39C-5582B9EC6E21}" type="presOf" srcId="{FE3B9FFD-19CC-C249-A841-46B559A7C152}" destId="{BA0F9552-9BC0-474B-83AE-3F551F69A013}" srcOrd="0" destOrd="0" presId="urn:microsoft.com/office/officeart/2008/layout/LinedList"/>
    <dgm:cxn modelId="{00D997C9-5791-4CCA-B902-BCC4760360F5}" type="presOf" srcId="{52B57327-98DC-C541-B05E-585E85D9ED28}" destId="{B62C2777-4521-AE49-8D57-C1EDF7E0A554}" srcOrd="0" destOrd="0" presId="urn:microsoft.com/office/officeart/2008/layout/LinedList"/>
    <dgm:cxn modelId="{346FA757-2F8D-4198-AF8A-1FA5BE716025}" type="presOf" srcId="{1B0A67C4-6C33-8E46-BB8D-F470DD195436}" destId="{EBC72F4D-BC69-B040-83C0-ABF0176C335D}" srcOrd="0" destOrd="0" presId="urn:microsoft.com/office/officeart/2008/layout/LinedList"/>
    <dgm:cxn modelId="{2816AA44-2D9D-4A35-B8DF-A719180EE566}" type="presParOf" srcId="{B62C2777-4521-AE49-8D57-C1EDF7E0A554}" destId="{721EEA0E-4130-DD4E-81F4-6851F072AE69}" srcOrd="0" destOrd="0" presId="urn:microsoft.com/office/officeart/2008/layout/LinedList"/>
    <dgm:cxn modelId="{183A6A76-1094-4436-8571-86C9AA10922F}" type="presParOf" srcId="{B62C2777-4521-AE49-8D57-C1EDF7E0A554}" destId="{DF465098-A5B8-2B42-8AFD-A0F69440E483}" srcOrd="1" destOrd="0" presId="urn:microsoft.com/office/officeart/2008/layout/LinedList"/>
    <dgm:cxn modelId="{02475BF2-EBA4-4B03-96FA-A486BB4C90B4}" type="presParOf" srcId="{DF465098-A5B8-2B42-8AFD-A0F69440E483}" destId="{BA0F9552-9BC0-474B-83AE-3F551F69A013}" srcOrd="0" destOrd="0" presId="urn:microsoft.com/office/officeart/2008/layout/LinedList"/>
    <dgm:cxn modelId="{21D7DADE-4EF5-4436-8BF9-1E2D3DCD9690}" type="presParOf" srcId="{DF465098-A5B8-2B42-8AFD-A0F69440E483}" destId="{8E5C6B24-2BD8-5E40-9C0D-C37FB4E4ABA6}" srcOrd="1" destOrd="0" presId="urn:microsoft.com/office/officeart/2008/layout/LinedList"/>
    <dgm:cxn modelId="{FFB5C415-E7F3-4FE5-935C-3C3572BB5BE2}" type="presParOf" srcId="{8E5C6B24-2BD8-5E40-9C0D-C37FB4E4ABA6}" destId="{FD2353B5-9333-2F42-B81F-F748C9244D74}" srcOrd="0" destOrd="0" presId="urn:microsoft.com/office/officeart/2008/layout/LinedList"/>
    <dgm:cxn modelId="{10E6CC8A-2854-4038-B524-D6A506691389}" type="presParOf" srcId="{8E5C6B24-2BD8-5E40-9C0D-C37FB4E4ABA6}" destId="{7EB14D00-CC2A-974B-848F-31D29931AB43}" srcOrd="1" destOrd="0" presId="urn:microsoft.com/office/officeart/2008/layout/LinedList"/>
    <dgm:cxn modelId="{48E75D55-7B56-403E-8006-7B8B3D3ADC46}" type="presParOf" srcId="{7EB14D00-CC2A-974B-848F-31D29931AB43}" destId="{B25F5EC6-BDB4-1849-B9E2-366AF9C9199B}" srcOrd="0" destOrd="0" presId="urn:microsoft.com/office/officeart/2008/layout/LinedList"/>
    <dgm:cxn modelId="{3B88D3E2-661C-4B70-8BC8-3B20E945224E}" type="presParOf" srcId="{7EB14D00-CC2A-974B-848F-31D29931AB43}" destId="{EBC72F4D-BC69-B040-83C0-ABF0176C335D}" srcOrd="1" destOrd="0" presId="urn:microsoft.com/office/officeart/2008/layout/LinedList"/>
    <dgm:cxn modelId="{5DB0CC2A-66DF-428C-BBD9-7925E7030EBC}" type="presParOf" srcId="{7EB14D00-CC2A-974B-848F-31D29931AB43}" destId="{26EA4739-2724-2E44-ACB6-9A4EE291AE5F}" srcOrd="2" destOrd="0" presId="urn:microsoft.com/office/officeart/2008/layout/LinedList"/>
    <dgm:cxn modelId="{D8505339-3FF5-4853-8E2F-FE640C643DEF}" type="presParOf" srcId="{8E5C6B24-2BD8-5E40-9C0D-C37FB4E4ABA6}" destId="{CCC289EC-620B-6C48-8EF6-4744910DE1BD}" srcOrd="2" destOrd="0" presId="urn:microsoft.com/office/officeart/2008/layout/LinedList"/>
    <dgm:cxn modelId="{8E1F49EB-27DF-48D3-9CBC-A6CFA7CE9ADA}" type="presParOf" srcId="{8E5C6B24-2BD8-5E40-9C0D-C37FB4E4ABA6}" destId="{7F6E0EA2-130D-714A-8228-9FAF948CD005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/>
      <dgm:t>
        <a:bodyPr anchor="ctr"/>
        <a:lstStyle/>
        <a:p>
          <a:pPr algn="just"/>
          <a:r>
            <a:rPr lang="pl-PL" sz="2000" b="1" dirty="0"/>
            <a:t>Absolwentom szkoły </a:t>
          </a:r>
          <a:r>
            <a:rPr lang="pl-PL" sz="2000" dirty="0"/>
            <a:t>prowadzącej kształcenie zawodowe, którzy w danym roku szkolnym otrzymali świadectwo ukończenia tej szkoły i posiadają certyfikaty kwalifikacji zawodowych w zakresie wszystkich kwalifikacji wyodrębnionych w zawodzie, w którym kształci ta szkoła, dyplom zawodowy wydaje się na podstawie przekazanego przez dyrektora tej szkoły do okręgowej komisji egzaminacyjnej </a:t>
          </a:r>
          <a:r>
            <a:rPr lang="pl-PL" sz="2000" b="1" dirty="0"/>
            <a:t>wykazu absolwentów/ słuchaczy </a:t>
          </a:r>
          <a:r>
            <a:rPr lang="pl-PL" sz="2000" dirty="0"/>
            <a:t>w danym roku szkolnym</a:t>
          </a:r>
          <a:endParaRPr lang="pl-PL" sz="2000" b="1" dirty="0">
            <a:latin typeface="+mn-lt"/>
            <a:cs typeface="Segoe UI Semibold" panose="020B0702040204020203" pitchFamily="34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7BDDD5BC-4B2D-944E-A524-08C8EFC92CC3}">
      <dgm:prSet phldrT="[Tekst]" phldr="0" custT="1"/>
      <dgm:spPr/>
      <dgm:t>
        <a:bodyPr anchor="ctr"/>
        <a:lstStyle/>
        <a:p>
          <a:pPr algn="just">
            <a:lnSpc>
              <a:spcPct val="100000"/>
            </a:lnSpc>
            <a:spcBef>
              <a:spcPts val="600"/>
            </a:spcBef>
          </a:pPr>
          <a:r>
            <a:rPr lang="pl-PL" sz="2000" dirty="0"/>
            <a:t>Dyrektor szkoły przekazuje okręgowej komisji egzaminacyjnej wykazy </a:t>
          </a:r>
          <a:br>
            <a:rPr lang="pl-PL" sz="2000" dirty="0"/>
          </a:br>
          <a:r>
            <a:rPr lang="pl-PL" sz="2000" dirty="0"/>
            <a:t>w terminie </a:t>
          </a:r>
          <a:r>
            <a:rPr lang="pl-PL" sz="2000" b="1" dirty="0"/>
            <a:t>7 dni </a:t>
          </a:r>
          <a:r>
            <a:rPr lang="pl-PL" sz="2000" dirty="0"/>
            <a:t>od dnia zakończenia rocznych zajęć dydaktyczno-wychowawczych</a:t>
          </a:r>
          <a:endParaRPr lang="pl-PL" sz="2000" b="0" dirty="0">
            <a:latin typeface="+mn-lt"/>
            <a:cs typeface="Segoe UI Semibold" panose="020B0702040204020203" pitchFamily="34" charset="0"/>
          </a:endParaRPr>
        </a:p>
      </dgm:t>
    </dgm:pt>
    <dgm:pt modelId="{AEE43A4B-2AEB-6B4A-842A-F01533BB66E3}" type="parTrans" cxnId="{446358A7-0D68-4742-A9F4-0582A8154F71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D7CF4B70-12D0-8E43-971A-9FF8059BB5BD}" type="sibTrans" cxnId="{446358A7-0D68-4742-A9F4-0582A8154F71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0A1BFE59-4D25-45C8-AA65-0635711A400B}" type="pres">
      <dgm:prSet presAssocID="{A111571A-B5B4-174B-9947-9572DD53D956}" presName="thickLine" presStyleLbl="alignNode1" presStyleIdx="0" presStyleCnt="2"/>
      <dgm:spPr/>
    </dgm:pt>
    <dgm:pt modelId="{EFBB74B3-4ABD-4F1F-9914-23992B93FEF5}" type="pres">
      <dgm:prSet presAssocID="{A111571A-B5B4-174B-9947-9572DD53D956}" presName="horz1" presStyleCnt="0"/>
      <dgm:spPr/>
    </dgm:pt>
    <dgm:pt modelId="{F8EF69FF-67B0-4A87-B078-63C933499915}" type="pres">
      <dgm:prSet presAssocID="{A111571A-B5B4-174B-9947-9572DD53D956}" presName="tx1" presStyleLbl="revTx" presStyleIdx="0" presStyleCnt="2" custScaleY="140831" custLinFactNeighborX="-121" custLinFactNeighborY="-3731"/>
      <dgm:spPr/>
      <dgm:t>
        <a:bodyPr/>
        <a:lstStyle/>
        <a:p>
          <a:endParaRPr lang="pl-PL"/>
        </a:p>
      </dgm:t>
    </dgm:pt>
    <dgm:pt modelId="{4F1C1B55-E17E-4AA5-99E1-163383D36C5A}" type="pres">
      <dgm:prSet presAssocID="{A111571A-B5B4-174B-9947-9572DD53D956}" presName="vert1" presStyleCnt="0"/>
      <dgm:spPr/>
    </dgm:pt>
    <dgm:pt modelId="{13B677DA-3366-43B1-91EA-98B74AD4AE60}" type="pres">
      <dgm:prSet presAssocID="{7BDDD5BC-4B2D-944E-A524-08C8EFC92CC3}" presName="thickLine" presStyleLbl="alignNode1" presStyleIdx="1" presStyleCnt="2" custLinFactNeighborX="-121" custLinFactNeighborY="8146"/>
      <dgm:spPr/>
    </dgm:pt>
    <dgm:pt modelId="{0C5696EA-FA22-4590-B27E-9E37AF2C4FB6}" type="pres">
      <dgm:prSet presAssocID="{7BDDD5BC-4B2D-944E-A524-08C8EFC92CC3}" presName="horz1" presStyleCnt="0"/>
      <dgm:spPr/>
    </dgm:pt>
    <dgm:pt modelId="{C41F0860-389A-458B-8217-E8F0691FFC60}" type="pres">
      <dgm:prSet presAssocID="{7BDDD5BC-4B2D-944E-A524-08C8EFC92CC3}" presName="tx1" presStyleLbl="revTx" presStyleIdx="1" presStyleCnt="2" custScaleY="125794" custLinFactNeighborX="98" custLinFactNeighborY="-9980"/>
      <dgm:spPr/>
      <dgm:t>
        <a:bodyPr/>
        <a:lstStyle/>
        <a:p>
          <a:endParaRPr lang="pl-PL"/>
        </a:p>
      </dgm:t>
    </dgm:pt>
    <dgm:pt modelId="{62A992ED-B086-49C5-9716-DF2B9FF061ED}" type="pres">
      <dgm:prSet presAssocID="{7BDDD5BC-4B2D-944E-A524-08C8EFC92CC3}" presName="vert1" presStyleCnt="0"/>
      <dgm:spPr/>
    </dgm:pt>
  </dgm:ptLst>
  <dgm:cxnLst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431130A8-CFA8-4504-8285-51D3DFE79623}" type="presOf" srcId="{7BDDD5BC-4B2D-944E-A524-08C8EFC92CC3}" destId="{C41F0860-389A-458B-8217-E8F0691FFC60}" srcOrd="0" destOrd="0" presId="urn:microsoft.com/office/officeart/2008/layout/LinedList"/>
    <dgm:cxn modelId="{229C1594-69ED-4FF1-8A5B-91138A2F2596}" type="presOf" srcId="{A111571A-B5B4-174B-9947-9572DD53D956}" destId="{F8EF69FF-67B0-4A87-B078-63C933499915}" srcOrd="0" destOrd="0" presId="urn:microsoft.com/office/officeart/2008/layout/LinedList"/>
    <dgm:cxn modelId="{8BC69263-14DF-4426-BA0D-130DF0461681}" type="presOf" srcId="{2E6C16F3-1F83-B54E-8DB0-6F43FBCDB4F6}" destId="{5098F3FB-49B8-4C7E-AC01-27E5BA6F9359}" srcOrd="0" destOrd="0" presId="urn:microsoft.com/office/officeart/2008/layout/LinedList"/>
    <dgm:cxn modelId="{446358A7-0D68-4742-A9F4-0582A8154F71}" srcId="{2E6C16F3-1F83-B54E-8DB0-6F43FBCDB4F6}" destId="{7BDDD5BC-4B2D-944E-A524-08C8EFC92CC3}" srcOrd="1" destOrd="0" parTransId="{AEE43A4B-2AEB-6B4A-842A-F01533BB66E3}" sibTransId="{D7CF4B70-12D0-8E43-971A-9FF8059BB5BD}"/>
    <dgm:cxn modelId="{49D368B1-8917-46BF-B6C6-5E036CFA691F}" type="presParOf" srcId="{5098F3FB-49B8-4C7E-AC01-27E5BA6F9359}" destId="{0A1BFE59-4D25-45C8-AA65-0635711A400B}" srcOrd="0" destOrd="0" presId="urn:microsoft.com/office/officeart/2008/layout/LinedList"/>
    <dgm:cxn modelId="{C974E3D8-276D-4B50-AF9C-5D8D97EA336A}" type="presParOf" srcId="{5098F3FB-49B8-4C7E-AC01-27E5BA6F9359}" destId="{EFBB74B3-4ABD-4F1F-9914-23992B93FEF5}" srcOrd="1" destOrd="0" presId="urn:microsoft.com/office/officeart/2008/layout/LinedList"/>
    <dgm:cxn modelId="{9E9A170A-6496-49F7-9FBD-5FF3CAF46FEF}" type="presParOf" srcId="{EFBB74B3-4ABD-4F1F-9914-23992B93FEF5}" destId="{F8EF69FF-67B0-4A87-B078-63C933499915}" srcOrd="0" destOrd="0" presId="urn:microsoft.com/office/officeart/2008/layout/LinedList"/>
    <dgm:cxn modelId="{A7F10AFA-EE71-4251-AEF9-BFD0F922B1E0}" type="presParOf" srcId="{EFBB74B3-4ABD-4F1F-9914-23992B93FEF5}" destId="{4F1C1B55-E17E-4AA5-99E1-163383D36C5A}" srcOrd="1" destOrd="0" presId="urn:microsoft.com/office/officeart/2008/layout/LinedList"/>
    <dgm:cxn modelId="{53552273-748A-41B2-BF3D-59E30D5A5F42}" type="presParOf" srcId="{5098F3FB-49B8-4C7E-AC01-27E5BA6F9359}" destId="{13B677DA-3366-43B1-91EA-98B74AD4AE60}" srcOrd="2" destOrd="0" presId="urn:microsoft.com/office/officeart/2008/layout/LinedList"/>
    <dgm:cxn modelId="{48276109-66CA-4D97-BD2C-BDC001D85324}" type="presParOf" srcId="{5098F3FB-49B8-4C7E-AC01-27E5BA6F9359}" destId="{0C5696EA-FA22-4590-B27E-9E37AF2C4FB6}" srcOrd="3" destOrd="0" presId="urn:microsoft.com/office/officeart/2008/layout/LinedList"/>
    <dgm:cxn modelId="{352C0135-A471-4AFB-9EAD-E0E1019B6826}" type="presParOf" srcId="{0C5696EA-FA22-4590-B27E-9E37AF2C4FB6}" destId="{C41F0860-389A-458B-8217-E8F0691FFC60}" srcOrd="0" destOrd="0" presId="urn:microsoft.com/office/officeart/2008/layout/LinedList"/>
    <dgm:cxn modelId="{D3A69C3F-79E8-4982-B57D-0A35FDDB8F19}" type="presParOf" srcId="{0C5696EA-FA22-4590-B27E-9E37AF2C4FB6}" destId="{62A992ED-B086-49C5-9716-DF2B9FF061E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/>
      <dgm:t>
        <a:bodyPr anchor="t"/>
        <a:lstStyle/>
        <a:p>
          <a:pPr marL="0" algn="just"/>
          <a:r>
            <a:rPr lang="pl-PL" sz="2000" b="1" dirty="0"/>
            <a:t>Okręgowa komisja egzaminacyjna wydaje dyplomy potwierdzające kwalifikacje zawodowe dla</a:t>
          </a:r>
          <a:r>
            <a:rPr lang="pl-PL" sz="2000" dirty="0"/>
            <a:t>:</a:t>
          </a:r>
        </a:p>
        <a:p>
          <a:pPr marL="182563" indent="-182563" algn="just"/>
          <a:r>
            <a:rPr lang="pl-PL" sz="2000" dirty="0"/>
            <a:t>- absolwentów/ słuchaczy,  którzy  nie  otrzymali  dyplomów  bezpośrednio  po ukończeniu szkoły</a:t>
          </a:r>
        </a:p>
        <a:p>
          <a:pPr marL="182563" indent="-182563" algn="just"/>
          <a:r>
            <a:rPr lang="pl-PL" sz="2000" dirty="0"/>
            <a:t>- osób, które ukończyły kwalifikacyjny kurs zawodowy</a:t>
          </a:r>
        </a:p>
        <a:p>
          <a:pPr marL="182563" indent="-182563" algn="just"/>
          <a:r>
            <a:rPr lang="pl-PL" sz="2000" dirty="0"/>
            <a:t>- osób dorosłych, które ukończyły praktyczną naukę zawodu dorosłych lub przyuczenie do pracy dorosłych</a:t>
          </a:r>
        </a:p>
        <a:p>
          <a:pPr marL="182563" indent="-182563" algn="just"/>
          <a:r>
            <a:rPr lang="pl-PL" sz="2000" dirty="0"/>
            <a:t>- osób, które przystępowały do eksternistycznego egzaminu zawodowego</a:t>
          </a:r>
          <a:endParaRPr lang="pl-PL" sz="2000" b="1" dirty="0">
            <a:latin typeface="+mn-lt"/>
            <a:cs typeface="Segoe UI Semibold" panose="020B0702040204020203" pitchFamily="34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2B08BCC5-875E-48E3-8D84-5A2917FA524B}">
      <dgm:prSet phldrT="[Tekst]" custT="1"/>
      <dgm:spPr/>
      <dgm:t>
        <a:bodyPr/>
        <a:lstStyle/>
        <a:p>
          <a:pPr algn="just">
            <a:lnSpc>
              <a:spcPct val="100000"/>
            </a:lnSpc>
            <a:buNone/>
          </a:pPr>
          <a:r>
            <a:rPr lang="pl-PL" sz="2000" dirty="0"/>
            <a:t>Dyplom potwierdzający kwalifikacje zawodowe wydaje się </a:t>
          </a:r>
          <a:r>
            <a:rPr lang="pl-PL" sz="2000" b="1" dirty="0"/>
            <a:t>na wniosek osoby </a:t>
          </a:r>
          <a:r>
            <a:rPr lang="pl-PL" sz="2000" dirty="0"/>
            <a:t>złożony do dyrektora komisji okręgowej, który wydał świadectwo/certyfikat potwierdzający ostatnią kwalifikację wyodrębnioną w danym zawodzie. Do wniosku dołącza się dokumenty potwierdzające spełnienie warunków do uzyskania dyplomu. Wniosek można pobrać na stronie OKE w Jaworznie</a:t>
          </a:r>
          <a:endParaRPr lang="pl-PL" sz="2000" b="1" dirty="0">
            <a:latin typeface="+mn-lt"/>
            <a:cs typeface="Segoe UI Semibold" panose="020B0702040204020203" pitchFamily="34" charset="0"/>
          </a:endParaRPr>
        </a:p>
      </dgm:t>
    </dgm:pt>
    <dgm:pt modelId="{C44657F8-08F9-458F-B3C6-BE922DFB38DF}" type="parTrans" cxnId="{21679932-E4AB-4768-8C76-C5734BE961CB}">
      <dgm:prSet/>
      <dgm:spPr/>
      <dgm:t>
        <a:bodyPr/>
        <a:lstStyle/>
        <a:p>
          <a:endParaRPr lang="pl-PL"/>
        </a:p>
      </dgm:t>
    </dgm:pt>
    <dgm:pt modelId="{9829337B-4356-489D-952F-E8651FF4F206}" type="sibTrans" cxnId="{21679932-E4AB-4768-8C76-C5734BE961CB}">
      <dgm:prSet/>
      <dgm:spPr/>
      <dgm:t>
        <a:bodyPr/>
        <a:lstStyle/>
        <a:p>
          <a:endParaRPr lang="pl-PL"/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0A1BFE59-4D25-45C8-AA65-0635711A400B}" type="pres">
      <dgm:prSet presAssocID="{A111571A-B5B4-174B-9947-9572DD53D956}" presName="thickLine" presStyleLbl="alignNode1" presStyleIdx="0" presStyleCnt="2"/>
      <dgm:spPr/>
    </dgm:pt>
    <dgm:pt modelId="{EFBB74B3-4ABD-4F1F-9914-23992B93FEF5}" type="pres">
      <dgm:prSet presAssocID="{A111571A-B5B4-174B-9947-9572DD53D956}" presName="horz1" presStyleCnt="0"/>
      <dgm:spPr/>
    </dgm:pt>
    <dgm:pt modelId="{F8EF69FF-67B0-4A87-B078-63C933499915}" type="pres">
      <dgm:prSet presAssocID="{A111571A-B5B4-174B-9947-9572DD53D956}" presName="tx1" presStyleLbl="revTx" presStyleIdx="0" presStyleCnt="2" custScaleY="105051" custLinFactNeighborX="98" custLinFactNeighborY="1839"/>
      <dgm:spPr/>
      <dgm:t>
        <a:bodyPr/>
        <a:lstStyle/>
        <a:p>
          <a:endParaRPr lang="pl-PL"/>
        </a:p>
      </dgm:t>
    </dgm:pt>
    <dgm:pt modelId="{4F1C1B55-E17E-4AA5-99E1-163383D36C5A}" type="pres">
      <dgm:prSet presAssocID="{A111571A-B5B4-174B-9947-9572DD53D956}" presName="vert1" presStyleCnt="0"/>
      <dgm:spPr/>
    </dgm:pt>
    <dgm:pt modelId="{C1F8D737-028C-420B-84E2-A312C8AB304A}" type="pres">
      <dgm:prSet presAssocID="{2B08BCC5-875E-48E3-8D84-5A2917FA524B}" presName="thickLine" presStyleLbl="alignNode1" presStyleIdx="1" presStyleCnt="2" custLinFactNeighborY="-8141"/>
      <dgm:spPr/>
    </dgm:pt>
    <dgm:pt modelId="{315A40F7-D5B3-4F32-AFE9-A5D4742FC36B}" type="pres">
      <dgm:prSet presAssocID="{2B08BCC5-875E-48E3-8D84-5A2917FA524B}" presName="horz1" presStyleCnt="0"/>
      <dgm:spPr/>
    </dgm:pt>
    <dgm:pt modelId="{C6ADB249-F9CF-4231-9F3F-1B1304A5A807}" type="pres">
      <dgm:prSet presAssocID="{2B08BCC5-875E-48E3-8D84-5A2917FA524B}" presName="tx1" presStyleLbl="revTx" presStyleIdx="1" presStyleCnt="2" custScaleY="70285" custLinFactNeighborY="-5955"/>
      <dgm:spPr/>
      <dgm:t>
        <a:bodyPr/>
        <a:lstStyle/>
        <a:p>
          <a:endParaRPr lang="pl-PL"/>
        </a:p>
      </dgm:t>
    </dgm:pt>
    <dgm:pt modelId="{979E4A6C-66D8-416A-ABAB-2E6B7BCC60E4}" type="pres">
      <dgm:prSet presAssocID="{2B08BCC5-875E-48E3-8D84-5A2917FA524B}" presName="vert1" presStyleCnt="0"/>
      <dgm:spPr/>
    </dgm:pt>
  </dgm:ptLst>
  <dgm:cxnLst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229C1594-69ED-4FF1-8A5B-91138A2F2596}" type="presOf" srcId="{A111571A-B5B4-174B-9947-9572DD53D956}" destId="{F8EF69FF-67B0-4A87-B078-63C933499915}" srcOrd="0" destOrd="0" presId="urn:microsoft.com/office/officeart/2008/layout/LinedList"/>
    <dgm:cxn modelId="{940E76DE-FAD8-4C69-BE50-41DADA0F1260}" type="presOf" srcId="{2B08BCC5-875E-48E3-8D84-5A2917FA524B}" destId="{C6ADB249-F9CF-4231-9F3F-1B1304A5A807}" srcOrd="0" destOrd="0" presId="urn:microsoft.com/office/officeart/2008/layout/LinedList"/>
    <dgm:cxn modelId="{8BC69263-14DF-4426-BA0D-130DF0461681}" type="presOf" srcId="{2E6C16F3-1F83-B54E-8DB0-6F43FBCDB4F6}" destId="{5098F3FB-49B8-4C7E-AC01-27E5BA6F9359}" srcOrd="0" destOrd="0" presId="urn:microsoft.com/office/officeart/2008/layout/LinedList"/>
    <dgm:cxn modelId="{21679932-E4AB-4768-8C76-C5734BE961CB}" srcId="{2E6C16F3-1F83-B54E-8DB0-6F43FBCDB4F6}" destId="{2B08BCC5-875E-48E3-8D84-5A2917FA524B}" srcOrd="1" destOrd="0" parTransId="{C44657F8-08F9-458F-B3C6-BE922DFB38DF}" sibTransId="{9829337B-4356-489D-952F-E8651FF4F206}"/>
    <dgm:cxn modelId="{49D368B1-8917-46BF-B6C6-5E036CFA691F}" type="presParOf" srcId="{5098F3FB-49B8-4C7E-AC01-27E5BA6F9359}" destId="{0A1BFE59-4D25-45C8-AA65-0635711A400B}" srcOrd="0" destOrd="0" presId="urn:microsoft.com/office/officeart/2008/layout/LinedList"/>
    <dgm:cxn modelId="{C974E3D8-276D-4B50-AF9C-5D8D97EA336A}" type="presParOf" srcId="{5098F3FB-49B8-4C7E-AC01-27E5BA6F9359}" destId="{EFBB74B3-4ABD-4F1F-9914-23992B93FEF5}" srcOrd="1" destOrd="0" presId="urn:microsoft.com/office/officeart/2008/layout/LinedList"/>
    <dgm:cxn modelId="{9E9A170A-6496-49F7-9FBD-5FF3CAF46FEF}" type="presParOf" srcId="{EFBB74B3-4ABD-4F1F-9914-23992B93FEF5}" destId="{F8EF69FF-67B0-4A87-B078-63C933499915}" srcOrd="0" destOrd="0" presId="urn:microsoft.com/office/officeart/2008/layout/LinedList"/>
    <dgm:cxn modelId="{A7F10AFA-EE71-4251-AEF9-BFD0F922B1E0}" type="presParOf" srcId="{EFBB74B3-4ABD-4F1F-9914-23992B93FEF5}" destId="{4F1C1B55-E17E-4AA5-99E1-163383D36C5A}" srcOrd="1" destOrd="0" presId="urn:microsoft.com/office/officeart/2008/layout/LinedList"/>
    <dgm:cxn modelId="{F39FDC63-156B-4E2C-9CCC-0A7252131CD6}" type="presParOf" srcId="{5098F3FB-49B8-4C7E-AC01-27E5BA6F9359}" destId="{C1F8D737-028C-420B-84E2-A312C8AB304A}" srcOrd="2" destOrd="0" presId="urn:microsoft.com/office/officeart/2008/layout/LinedList"/>
    <dgm:cxn modelId="{D28537B4-4785-4732-ABE7-9F933A8BF70A}" type="presParOf" srcId="{5098F3FB-49B8-4C7E-AC01-27E5BA6F9359}" destId="{315A40F7-D5B3-4F32-AFE9-A5D4742FC36B}" srcOrd="3" destOrd="0" presId="urn:microsoft.com/office/officeart/2008/layout/LinedList"/>
    <dgm:cxn modelId="{3E820CF6-FC1C-47AC-8366-45F6DAF287A7}" type="presParOf" srcId="{315A40F7-D5B3-4F32-AFE9-A5D4742FC36B}" destId="{C6ADB249-F9CF-4231-9F3F-1B1304A5A807}" srcOrd="0" destOrd="0" presId="urn:microsoft.com/office/officeart/2008/layout/LinedList"/>
    <dgm:cxn modelId="{00D4A2CD-1478-4D55-BA72-997278C183F2}" type="presParOf" srcId="{315A40F7-D5B3-4F32-AFE9-A5D4742FC36B}" destId="{979E4A6C-66D8-416A-ABAB-2E6B7BCC60E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8275509E-F378-449E-A0A0-9890605EA99B}">
      <dgm:prSet phldrT="[Tekst]" phldr="0" custT="1"/>
      <dgm:spPr/>
      <dgm:t>
        <a:bodyPr/>
        <a:lstStyle/>
        <a:p>
          <a:pPr marL="0" lvl="0" indent="0" algn="just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endParaRPr lang="pl-PL" sz="1200" b="1" dirty="0">
            <a:solidFill>
              <a:srgbClr val="FF0000"/>
            </a:solidFill>
            <a:latin typeface="+mn-lt"/>
            <a:ea typeface="Times New Roman" panose="02020603050405020304" pitchFamily="18" charset="0"/>
          </a:endParaRPr>
        </a:p>
        <a:p>
          <a:pPr marL="0" lvl="0" indent="0" algn="just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pl-PL" sz="2000" b="1" dirty="0">
              <a:solidFill>
                <a:srgbClr val="FF0000"/>
              </a:solidFill>
              <a:latin typeface="+mn-lt"/>
              <a:ea typeface="Times New Roman" panose="02020603050405020304" pitchFamily="18" charset="0"/>
            </a:rPr>
            <a:t>28.11.2024 r. </a:t>
          </a:r>
          <a:r>
            <a:rPr lang="pl-PL" sz="2000" b="0" dirty="0">
              <a:solidFill>
                <a:schemeClr val="tx1"/>
              </a:solidFill>
              <a:latin typeface="+mn-lt"/>
              <a:ea typeface="Times New Roman" panose="02020603050405020304" pitchFamily="18" charset="0"/>
            </a:rPr>
            <a:t>zostały opublikowane komunikaty dotyczące zadań jawnych </a:t>
          </a:r>
          <a:br>
            <a:rPr lang="pl-PL" sz="2000" b="0" dirty="0">
              <a:solidFill>
                <a:schemeClr val="tx1"/>
              </a:solidFill>
              <a:latin typeface="+mn-lt"/>
              <a:ea typeface="Times New Roman" panose="02020603050405020304" pitchFamily="18" charset="0"/>
            </a:rPr>
          </a:br>
          <a:r>
            <a:rPr lang="pl-PL" sz="2000" b="0" dirty="0">
              <a:solidFill>
                <a:schemeClr val="tx1"/>
              </a:solidFill>
              <a:latin typeface="+mn-lt"/>
              <a:ea typeface="Times New Roman" panose="02020603050405020304" pitchFamily="18" charset="0"/>
            </a:rPr>
            <a:t>i przyborów pomocniczych (część praktyczna egzaminu)</a:t>
          </a:r>
          <a:endParaRPr lang="pl-PL" sz="2000" b="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0A6D611E-E4A3-4E93-8343-FEBB1702267F}" type="parTrans" cxnId="{FAC6E1FB-001F-4E98-80C7-058E881E1618}">
      <dgm:prSet/>
      <dgm:spPr/>
      <dgm:t>
        <a:bodyPr/>
        <a:lstStyle/>
        <a:p>
          <a:endParaRPr lang="pl-PL"/>
        </a:p>
      </dgm:t>
    </dgm:pt>
    <dgm:pt modelId="{4DB83488-D1ED-4D78-BD3C-D6327DE89DD8}" type="sibTrans" cxnId="{FAC6E1FB-001F-4E98-80C7-058E881E1618}">
      <dgm:prSet/>
      <dgm:spPr/>
      <dgm:t>
        <a:bodyPr/>
        <a:lstStyle/>
        <a:p>
          <a:endParaRPr lang="pl-PL"/>
        </a:p>
      </dgm:t>
    </dgm:pt>
    <dgm:pt modelId="{A111571A-B5B4-174B-9947-9572DD53D956}">
      <dgm:prSet phldrT="[Tekst]" phldr="0" custT="1"/>
      <dgm:spPr/>
      <dgm:t>
        <a:bodyPr anchor="ctr"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l-PL" sz="2000" b="1" dirty="0">
            <a:solidFill>
              <a:srgbClr val="FF0000"/>
            </a:solidFill>
            <a:latin typeface="+mn-lt"/>
            <a:ea typeface="Times New Roman" panose="02020603050405020304" pitchFamily="18" charset="0"/>
          </a:endParaRP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b="1" dirty="0">
              <a:solidFill>
                <a:srgbClr val="FF0000"/>
              </a:solidFill>
              <a:latin typeface="+mn-lt"/>
              <a:ea typeface="Times New Roman" panose="02020603050405020304" pitchFamily="18" charset="0"/>
            </a:rPr>
            <a:t>28.11.2024 r. </a:t>
          </a:r>
          <a:r>
            <a:rPr lang="pl-PL" sz="2000" b="0" dirty="0">
              <a:latin typeface="+mn-lt"/>
              <a:cs typeface="Segoe UI Semibold" panose="020B0702040204020203" pitchFamily="34" charset="0"/>
            </a:rPr>
            <a:t>w </a:t>
          </a:r>
          <a:r>
            <a:rPr lang="pl-PL" sz="2000" b="1" dirty="0">
              <a:latin typeface="+mn-lt"/>
              <a:cs typeface="Segoe UI Semibold" panose="020B0702040204020203" pitchFamily="34" charset="0"/>
            </a:rPr>
            <a:t>Serwisie dla dyrektorów </a:t>
          </a:r>
          <a:r>
            <a:rPr lang="pl-PL" sz="2000" b="0" dirty="0">
              <a:latin typeface="+mn-lt"/>
              <a:cs typeface="Segoe UI Semibold" panose="020B0702040204020203" pitchFamily="34" charset="0"/>
            </a:rPr>
            <a:t>zostały umieszczone </a:t>
          </a:r>
          <a:r>
            <a:rPr lang="pl-PL" sz="2000" b="1" i="0" dirty="0"/>
            <a:t>wskazania CKE</a:t>
          </a:r>
          <a:r>
            <a:rPr lang="pl-PL" sz="2000" b="0" i="0" dirty="0"/>
            <a:t> do przygotowania stanowisk na dany egzamin </a:t>
          </a:r>
          <a:r>
            <a:rPr lang="pl-PL" sz="2000" b="1" i="0" dirty="0"/>
            <a:t>- </a:t>
          </a:r>
          <a:r>
            <a:rPr lang="pl-PL" sz="2000" b="0" dirty="0">
              <a:latin typeface="+mn-lt"/>
              <a:cs typeface="Segoe UI Semibold" panose="020B0702040204020203" pitchFamily="34" charset="0"/>
            </a:rPr>
            <a:t>do sprawdzenia przez OE 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l-PL" sz="400" b="0" dirty="0">
            <a:latin typeface="+mn-lt"/>
            <a:cs typeface="Segoe UI Semibold" panose="020B0702040204020203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b="1" dirty="0">
              <a:solidFill>
                <a:srgbClr val="0033CC"/>
              </a:solidFill>
              <a:latin typeface="+mn-lt"/>
              <a:cs typeface="Segoe UI Semibold" panose="020B0702040204020203" pitchFamily="34" charset="0"/>
            </a:rPr>
            <a:t>CKE dziękuje za cenne uwagi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l-PL" sz="1200" b="1" dirty="0">
            <a:latin typeface="+mn-lt"/>
            <a:cs typeface="Segoe UI Semibold" panose="020B0702040204020203" pitchFamily="34" charset="0"/>
          </a:endParaRPr>
        </a:p>
        <a:p>
          <a:pPr marL="0"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dirty="0">
              <a:solidFill>
                <a:srgbClr val="FF0000"/>
              </a:solidFill>
              <a:latin typeface="+mn-lt"/>
              <a:ea typeface="Times New Roman" panose="02020603050405020304" pitchFamily="18" charset="0"/>
            </a:rPr>
            <a:t>6.12.2024 r. </a:t>
          </a:r>
          <a:r>
            <a:rPr lang="pl-PL" sz="2000" b="0" dirty="0">
              <a:latin typeface="+mn-lt"/>
              <a:cs typeface="Segoe UI Semibold" panose="020B0702040204020203" pitchFamily="34" charset="0"/>
            </a:rPr>
            <a:t>w serwisie </a:t>
          </a:r>
          <a:r>
            <a:rPr lang="pl-PL" sz="2000" b="1" dirty="0">
              <a:latin typeface="+mn-lt"/>
              <a:cs typeface="Segoe UI Semibold" panose="020B0702040204020203" pitchFamily="34" charset="0"/>
            </a:rPr>
            <a:t>SIOEZ </a:t>
          </a:r>
          <a:r>
            <a:rPr lang="pl-PL" sz="2000" b="0" dirty="0">
              <a:latin typeface="+mn-lt"/>
              <a:cs typeface="Segoe UI Semibold" panose="020B0702040204020203" pitchFamily="34" charset="0"/>
            </a:rPr>
            <a:t>zostały umieszczone </a:t>
          </a:r>
          <a:r>
            <a:rPr lang="pl-PL" sz="2000" b="1" i="0" dirty="0"/>
            <a:t>wskazania CKE </a:t>
          </a:r>
          <a:br>
            <a:rPr lang="pl-PL" sz="2000" b="1" i="0" dirty="0"/>
          </a:br>
          <a:r>
            <a:rPr lang="pl-PL" sz="2000" b="1" i="0" dirty="0"/>
            <a:t>- </a:t>
          </a:r>
          <a:r>
            <a:rPr lang="pl-PL" sz="2000" b="0" dirty="0">
              <a:latin typeface="+mn-lt"/>
              <a:cs typeface="Segoe UI Semibold" panose="020B0702040204020203" pitchFamily="34" charset="0"/>
            </a:rPr>
            <a:t>ostateczne wersje, dla Formuły 2017 i 2019</a:t>
          </a:r>
          <a:endParaRPr lang="pl-PL" sz="2000" b="1" dirty="0">
            <a:latin typeface="+mn-lt"/>
            <a:cs typeface="Segoe UI Semibold" panose="020B0702040204020203" pitchFamily="34" charset="0"/>
          </a:endParaRPr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  <a:latin typeface="+mn-lt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  <a:latin typeface="+mn-lt"/>
          </a:endParaRPr>
        </a:p>
      </dgm:t>
    </dgm:pt>
    <dgm:pt modelId="{E02D82DC-4178-477F-950D-9AD35C31F7C8}">
      <dgm:prSet phldrT="[Tekst]" phldr="0" custT="1"/>
      <dgm:spPr/>
      <dgm:t>
        <a:bodyPr anchor="ctr"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b="1" dirty="0">
              <a:solidFill>
                <a:srgbClr val="FF0000"/>
              </a:solidFill>
              <a:latin typeface="+mn-lt"/>
              <a:cs typeface="Segoe UI Semibold" panose="020B0702040204020203" pitchFamily="34" charset="0"/>
            </a:rPr>
            <a:t>FRK.01</a:t>
          </a:r>
          <a:r>
            <a:rPr lang="pl-PL" sz="2000" b="0" dirty="0">
              <a:solidFill>
                <a:srgbClr val="FF0000"/>
              </a:solidFill>
              <a:latin typeface="+mn-lt"/>
              <a:cs typeface="Segoe UI Semibold" panose="020B0702040204020203" pitchFamily="34" charset="0"/>
            </a:rPr>
            <a:t> </a:t>
          </a:r>
          <a:r>
            <a:rPr lang="pl-PL" sz="2000" b="0" dirty="0">
              <a:latin typeface="+mn-lt"/>
              <a:cs typeface="Segoe UI Semibold" panose="020B0702040204020203" pitchFamily="34" charset="0"/>
            </a:rPr>
            <a:t>– zaplanowanie egzaminu powinno być zgodne z komunikatem </a:t>
          </a:r>
          <a:br>
            <a:rPr lang="pl-PL" sz="2000" b="0" dirty="0">
              <a:latin typeface="+mn-lt"/>
              <a:cs typeface="Segoe UI Semibold" panose="020B0702040204020203" pitchFamily="34" charset="0"/>
            </a:rPr>
          </a:br>
          <a:r>
            <a:rPr lang="pl-PL" sz="2000" b="0" dirty="0">
              <a:latin typeface="+mn-lt"/>
              <a:cs typeface="Segoe UI Semibold" panose="020B0702040204020203" pitchFamily="34" charset="0"/>
            </a:rPr>
            <a:t>w SIOEZ dotyczącym zastosowania główek fryzjerskich</a:t>
          </a:r>
          <a:endParaRPr lang="pl-PL" sz="2000" b="1" dirty="0">
            <a:solidFill>
              <a:srgbClr val="FF0000"/>
            </a:solidFill>
            <a:latin typeface="+mn-lt"/>
            <a:cs typeface="Segoe UI Semibold" panose="020B0702040204020203" pitchFamily="34" charset="0"/>
          </a:endParaRPr>
        </a:p>
      </dgm:t>
    </dgm:pt>
    <dgm:pt modelId="{81DCBE7C-6D7E-4017-9868-9A62E05D8E56}" type="sibTrans" cxnId="{6BE4802E-6E3C-4276-93AC-57C51D9934C2}">
      <dgm:prSet/>
      <dgm:spPr/>
      <dgm:t>
        <a:bodyPr/>
        <a:lstStyle/>
        <a:p>
          <a:endParaRPr lang="pl-PL"/>
        </a:p>
      </dgm:t>
    </dgm:pt>
    <dgm:pt modelId="{DC31003A-D500-48ED-B8F8-F76E2D02CD10}" type="parTrans" cxnId="{6BE4802E-6E3C-4276-93AC-57C51D9934C2}">
      <dgm:prSet/>
      <dgm:spPr/>
      <dgm:t>
        <a:bodyPr/>
        <a:lstStyle/>
        <a:p>
          <a:endParaRPr lang="pl-PL"/>
        </a:p>
      </dgm:t>
    </dgm:pt>
    <dgm:pt modelId="{836512C6-083A-41CE-AD63-0B88DBAD98FF}">
      <dgm:prSet phldrT="[Tekst]" phldr="0" custT="1"/>
      <dgm:spPr/>
      <dgm:t>
        <a:bodyPr anchor="ctr"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b="1" dirty="0">
              <a:solidFill>
                <a:srgbClr val="FF0000"/>
              </a:solidFill>
              <a:latin typeface="+mn-lt"/>
              <a:cs typeface="Segoe UI Semibold" panose="020B0702040204020203" pitchFamily="34" charset="0"/>
            </a:rPr>
            <a:t>Główki fryzjerskie kupują ośrodki egzaminacyjne dla wszystkich  egzaminów (PP2012, PP2017, PP2019)</a:t>
          </a:r>
        </a:p>
      </dgm:t>
    </dgm:pt>
    <dgm:pt modelId="{FE3D0779-6DDB-4BBC-8AAD-A119653DF6DD}" type="parTrans" cxnId="{623AC361-3219-4029-AA1E-9471610F3C9D}">
      <dgm:prSet/>
      <dgm:spPr/>
      <dgm:t>
        <a:bodyPr/>
        <a:lstStyle/>
        <a:p>
          <a:endParaRPr lang="pl-PL"/>
        </a:p>
      </dgm:t>
    </dgm:pt>
    <dgm:pt modelId="{6C41332C-D4AB-402F-A5E6-47710E2D70FD}" type="sibTrans" cxnId="{623AC361-3219-4029-AA1E-9471610F3C9D}">
      <dgm:prSet/>
      <dgm:spPr/>
      <dgm:t>
        <a:bodyPr/>
        <a:lstStyle/>
        <a:p>
          <a:endParaRPr lang="pl-PL"/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1B0CE985-2BAF-4676-A7C0-3EC6E055D54D}" type="pres">
      <dgm:prSet presAssocID="{8275509E-F378-449E-A0A0-9890605EA99B}" presName="thickLine" presStyleLbl="alignNode1" presStyleIdx="0" presStyleCnt="4" custLinFactNeighborX="-124"/>
      <dgm:spPr/>
    </dgm:pt>
    <dgm:pt modelId="{F9A975A3-4936-4BA6-BFB8-53FDFDBB260E}" type="pres">
      <dgm:prSet presAssocID="{8275509E-F378-449E-A0A0-9890605EA99B}" presName="horz1" presStyleCnt="0"/>
      <dgm:spPr/>
    </dgm:pt>
    <dgm:pt modelId="{85894C59-97D6-464A-A721-737DB25BF6A3}" type="pres">
      <dgm:prSet presAssocID="{8275509E-F378-449E-A0A0-9890605EA99B}" presName="tx1" presStyleLbl="revTx" presStyleIdx="0" presStyleCnt="4" custScaleY="418739"/>
      <dgm:spPr/>
      <dgm:t>
        <a:bodyPr/>
        <a:lstStyle/>
        <a:p>
          <a:endParaRPr lang="pl-PL"/>
        </a:p>
      </dgm:t>
    </dgm:pt>
    <dgm:pt modelId="{24288BC0-C7BF-470E-86DA-48A7D3896960}" type="pres">
      <dgm:prSet presAssocID="{8275509E-F378-449E-A0A0-9890605EA99B}" presName="vert1" presStyleCnt="0"/>
      <dgm:spPr/>
    </dgm:pt>
    <dgm:pt modelId="{0A1BFE59-4D25-45C8-AA65-0635711A400B}" type="pres">
      <dgm:prSet presAssocID="{A111571A-B5B4-174B-9947-9572DD53D956}" presName="thickLine" presStyleLbl="alignNode1" presStyleIdx="1" presStyleCnt="4" custLinFactNeighborX="-121" custLinFactNeighborY="-95157"/>
      <dgm:spPr/>
    </dgm:pt>
    <dgm:pt modelId="{EFBB74B3-4ABD-4F1F-9914-23992B93FEF5}" type="pres">
      <dgm:prSet presAssocID="{A111571A-B5B4-174B-9947-9572DD53D956}" presName="horz1" presStyleCnt="0"/>
      <dgm:spPr/>
    </dgm:pt>
    <dgm:pt modelId="{F8EF69FF-67B0-4A87-B078-63C933499915}" type="pres">
      <dgm:prSet presAssocID="{A111571A-B5B4-174B-9947-9572DD53D956}" presName="tx1" presStyleLbl="revTx" presStyleIdx="1" presStyleCnt="4" custScaleY="238915" custLinFactY="-100000" custLinFactNeighborX="98" custLinFactNeighborY="-111624"/>
      <dgm:spPr/>
      <dgm:t>
        <a:bodyPr/>
        <a:lstStyle/>
        <a:p>
          <a:endParaRPr lang="pl-PL"/>
        </a:p>
      </dgm:t>
    </dgm:pt>
    <dgm:pt modelId="{4F1C1B55-E17E-4AA5-99E1-163383D36C5A}" type="pres">
      <dgm:prSet presAssocID="{A111571A-B5B4-174B-9947-9572DD53D956}" presName="vert1" presStyleCnt="0"/>
      <dgm:spPr/>
    </dgm:pt>
    <dgm:pt modelId="{90E3D98E-8DEC-46FF-8AAE-15D81D10BE86}" type="pres">
      <dgm:prSet presAssocID="{E02D82DC-4178-477F-950D-9AD35C31F7C8}" presName="thickLine" presStyleLbl="alignNode1" presStyleIdx="2" presStyleCnt="4" custLinFactY="-200000" custLinFactNeighborX="-400" custLinFactNeighborY="-240369"/>
      <dgm:spPr/>
    </dgm:pt>
    <dgm:pt modelId="{85130579-CD36-405A-862B-3DB387637E0C}" type="pres">
      <dgm:prSet presAssocID="{E02D82DC-4178-477F-950D-9AD35C31F7C8}" presName="horz1" presStyleCnt="0"/>
      <dgm:spPr/>
    </dgm:pt>
    <dgm:pt modelId="{07638987-359C-4F3C-A646-8CBD556E6998}" type="pres">
      <dgm:prSet presAssocID="{E02D82DC-4178-477F-950D-9AD35C31F7C8}" presName="tx1" presStyleLbl="revTx" presStyleIdx="2" presStyleCnt="4" custScaleY="56465" custLinFactNeighborX="50000" custLinFactNeighborY="-88487"/>
      <dgm:spPr/>
      <dgm:t>
        <a:bodyPr/>
        <a:lstStyle/>
        <a:p>
          <a:endParaRPr lang="pl-PL"/>
        </a:p>
      </dgm:t>
    </dgm:pt>
    <dgm:pt modelId="{EEDEF8E6-B8A7-4AE3-9E00-AF2C326C9BA1}" type="pres">
      <dgm:prSet presAssocID="{E02D82DC-4178-477F-950D-9AD35C31F7C8}" presName="vert1" presStyleCnt="0"/>
      <dgm:spPr/>
    </dgm:pt>
    <dgm:pt modelId="{7D5C0420-C7C7-45FD-A2BF-2A2855D8A79F}" type="pres">
      <dgm:prSet presAssocID="{836512C6-083A-41CE-AD63-0B88DBAD98FF}" presName="thickLine" presStyleLbl="alignNode1" presStyleIdx="3" presStyleCnt="4"/>
      <dgm:spPr/>
    </dgm:pt>
    <dgm:pt modelId="{262574BA-559F-44D9-8C02-C703F9A8A6EA}" type="pres">
      <dgm:prSet presAssocID="{836512C6-083A-41CE-AD63-0B88DBAD98FF}" presName="horz1" presStyleCnt="0"/>
      <dgm:spPr/>
    </dgm:pt>
    <dgm:pt modelId="{6797EDCD-2BBB-4F6D-912E-70E915B9187D}" type="pres">
      <dgm:prSet presAssocID="{836512C6-083A-41CE-AD63-0B88DBAD98FF}" presName="tx1" presStyleLbl="revTx" presStyleIdx="3" presStyleCnt="4" custScaleY="160459"/>
      <dgm:spPr/>
      <dgm:t>
        <a:bodyPr/>
        <a:lstStyle/>
        <a:p>
          <a:endParaRPr lang="pl-PL"/>
        </a:p>
      </dgm:t>
    </dgm:pt>
    <dgm:pt modelId="{A541DC4D-C734-4BB6-95CF-666D9A0CBADB}" type="pres">
      <dgm:prSet presAssocID="{836512C6-083A-41CE-AD63-0B88DBAD98FF}" presName="vert1" presStyleCnt="0"/>
      <dgm:spPr/>
    </dgm:pt>
  </dgm:ptLst>
  <dgm:cxnLst>
    <dgm:cxn modelId="{8BC69263-14DF-4426-BA0D-130DF0461681}" type="presOf" srcId="{2E6C16F3-1F83-B54E-8DB0-6F43FBCDB4F6}" destId="{5098F3FB-49B8-4C7E-AC01-27E5BA6F9359}" srcOrd="0" destOrd="0" presId="urn:microsoft.com/office/officeart/2008/layout/LinedList"/>
    <dgm:cxn modelId="{2C362353-02ED-49BF-8F70-D19602C70239}" type="presOf" srcId="{8275509E-F378-449E-A0A0-9890605EA99B}" destId="{85894C59-97D6-464A-A721-737DB25BF6A3}" srcOrd="0" destOrd="0" presId="urn:microsoft.com/office/officeart/2008/layout/LinedList"/>
    <dgm:cxn modelId="{FAC6E1FB-001F-4E98-80C7-058E881E1618}" srcId="{2E6C16F3-1F83-B54E-8DB0-6F43FBCDB4F6}" destId="{8275509E-F378-449E-A0A0-9890605EA99B}" srcOrd="0" destOrd="0" parTransId="{0A6D611E-E4A3-4E93-8343-FEBB1702267F}" sibTransId="{4DB83488-D1ED-4D78-BD3C-D6327DE89DD8}"/>
    <dgm:cxn modelId="{575BE2C5-65D1-1944-8492-CF00C1EC4E34}" srcId="{2E6C16F3-1F83-B54E-8DB0-6F43FBCDB4F6}" destId="{A111571A-B5B4-174B-9947-9572DD53D956}" srcOrd="1" destOrd="0" parTransId="{399F41D8-41C5-F545-A247-8F5375763D24}" sibTransId="{11C5257B-6150-E442-B07A-86E06D8654DA}"/>
    <dgm:cxn modelId="{623AC361-3219-4029-AA1E-9471610F3C9D}" srcId="{2E6C16F3-1F83-B54E-8DB0-6F43FBCDB4F6}" destId="{836512C6-083A-41CE-AD63-0B88DBAD98FF}" srcOrd="3" destOrd="0" parTransId="{FE3D0779-6DDB-4BBC-8AAD-A119653DF6DD}" sibTransId="{6C41332C-D4AB-402F-A5E6-47710E2D70FD}"/>
    <dgm:cxn modelId="{6BE4802E-6E3C-4276-93AC-57C51D9934C2}" srcId="{2E6C16F3-1F83-B54E-8DB0-6F43FBCDB4F6}" destId="{E02D82DC-4178-477F-950D-9AD35C31F7C8}" srcOrd="2" destOrd="0" parTransId="{DC31003A-D500-48ED-B8F8-F76E2D02CD10}" sibTransId="{81DCBE7C-6D7E-4017-9868-9A62E05D8E56}"/>
    <dgm:cxn modelId="{C793BC9D-9F3E-4850-8AD1-74FBE9F193AC}" type="presOf" srcId="{E02D82DC-4178-477F-950D-9AD35C31F7C8}" destId="{07638987-359C-4F3C-A646-8CBD556E6998}" srcOrd="0" destOrd="0" presId="urn:microsoft.com/office/officeart/2008/layout/LinedList"/>
    <dgm:cxn modelId="{229C1594-69ED-4FF1-8A5B-91138A2F2596}" type="presOf" srcId="{A111571A-B5B4-174B-9947-9572DD53D956}" destId="{F8EF69FF-67B0-4A87-B078-63C933499915}" srcOrd="0" destOrd="0" presId="urn:microsoft.com/office/officeart/2008/layout/LinedList"/>
    <dgm:cxn modelId="{3C11418F-9511-406A-A86F-CDF8A34F20EF}" type="presOf" srcId="{836512C6-083A-41CE-AD63-0B88DBAD98FF}" destId="{6797EDCD-2BBB-4F6D-912E-70E915B9187D}" srcOrd="0" destOrd="0" presId="urn:microsoft.com/office/officeart/2008/layout/LinedList"/>
    <dgm:cxn modelId="{4328248C-C285-4456-8F70-B670BF6F360B}" type="presParOf" srcId="{5098F3FB-49B8-4C7E-AC01-27E5BA6F9359}" destId="{1B0CE985-2BAF-4676-A7C0-3EC6E055D54D}" srcOrd="0" destOrd="0" presId="urn:microsoft.com/office/officeart/2008/layout/LinedList"/>
    <dgm:cxn modelId="{0F9FAAD9-6879-473D-980E-E466902FAAEB}" type="presParOf" srcId="{5098F3FB-49B8-4C7E-AC01-27E5BA6F9359}" destId="{F9A975A3-4936-4BA6-BFB8-53FDFDBB260E}" srcOrd="1" destOrd="0" presId="urn:microsoft.com/office/officeart/2008/layout/LinedList"/>
    <dgm:cxn modelId="{7656F25A-0AD2-4EB0-BF3E-0269BD5D5521}" type="presParOf" srcId="{F9A975A3-4936-4BA6-BFB8-53FDFDBB260E}" destId="{85894C59-97D6-464A-A721-737DB25BF6A3}" srcOrd="0" destOrd="0" presId="urn:microsoft.com/office/officeart/2008/layout/LinedList"/>
    <dgm:cxn modelId="{92E1DB9A-AB7E-4E83-830C-15DFBCF8BCA5}" type="presParOf" srcId="{F9A975A3-4936-4BA6-BFB8-53FDFDBB260E}" destId="{24288BC0-C7BF-470E-86DA-48A7D3896960}" srcOrd="1" destOrd="0" presId="urn:microsoft.com/office/officeart/2008/layout/LinedList"/>
    <dgm:cxn modelId="{49D368B1-8917-46BF-B6C6-5E036CFA691F}" type="presParOf" srcId="{5098F3FB-49B8-4C7E-AC01-27E5BA6F9359}" destId="{0A1BFE59-4D25-45C8-AA65-0635711A400B}" srcOrd="2" destOrd="0" presId="urn:microsoft.com/office/officeart/2008/layout/LinedList"/>
    <dgm:cxn modelId="{C974E3D8-276D-4B50-AF9C-5D8D97EA336A}" type="presParOf" srcId="{5098F3FB-49B8-4C7E-AC01-27E5BA6F9359}" destId="{EFBB74B3-4ABD-4F1F-9914-23992B93FEF5}" srcOrd="3" destOrd="0" presId="urn:microsoft.com/office/officeart/2008/layout/LinedList"/>
    <dgm:cxn modelId="{9E9A170A-6496-49F7-9FBD-5FF3CAF46FEF}" type="presParOf" srcId="{EFBB74B3-4ABD-4F1F-9914-23992B93FEF5}" destId="{F8EF69FF-67B0-4A87-B078-63C933499915}" srcOrd="0" destOrd="0" presId="urn:microsoft.com/office/officeart/2008/layout/LinedList"/>
    <dgm:cxn modelId="{A7F10AFA-EE71-4251-AEF9-BFD0F922B1E0}" type="presParOf" srcId="{EFBB74B3-4ABD-4F1F-9914-23992B93FEF5}" destId="{4F1C1B55-E17E-4AA5-99E1-163383D36C5A}" srcOrd="1" destOrd="0" presId="urn:microsoft.com/office/officeart/2008/layout/LinedList"/>
    <dgm:cxn modelId="{51BD4172-B709-4401-9947-CDBEB9341086}" type="presParOf" srcId="{5098F3FB-49B8-4C7E-AC01-27E5BA6F9359}" destId="{90E3D98E-8DEC-46FF-8AAE-15D81D10BE86}" srcOrd="4" destOrd="0" presId="urn:microsoft.com/office/officeart/2008/layout/LinedList"/>
    <dgm:cxn modelId="{AF71FC0D-FCF8-4C42-86BA-357D97B03AA1}" type="presParOf" srcId="{5098F3FB-49B8-4C7E-AC01-27E5BA6F9359}" destId="{85130579-CD36-405A-862B-3DB387637E0C}" srcOrd="5" destOrd="0" presId="urn:microsoft.com/office/officeart/2008/layout/LinedList"/>
    <dgm:cxn modelId="{28818F46-EE1F-4B88-BD7D-0A90FB66FC5F}" type="presParOf" srcId="{85130579-CD36-405A-862B-3DB387637E0C}" destId="{07638987-359C-4F3C-A646-8CBD556E6998}" srcOrd="0" destOrd="0" presId="urn:microsoft.com/office/officeart/2008/layout/LinedList"/>
    <dgm:cxn modelId="{0444CED8-41F7-4268-89E5-FFD3B86EB9A2}" type="presParOf" srcId="{85130579-CD36-405A-862B-3DB387637E0C}" destId="{EEDEF8E6-B8A7-4AE3-9E00-AF2C326C9BA1}" srcOrd="1" destOrd="0" presId="urn:microsoft.com/office/officeart/2008/layout/LinedList"/>
    <dgm:cxn modelId="{439D9940-6A9D-4D4D-AC82-82AB77F4519A}" type="presParOf" srcId="{5098F3FB-49B8-4C7E-AC01-27E5BA6F9359}" destId="{7D5C0420-C7C7-45FD-A2BF-2A2855D8A79F}" srcOrd="6" destOrd="0" presId="urn:microsoft.com/office/officeart/2008/layout/LinedList"/>
    <dgm:cxn modelId="{95CDE906-F3CE-4E1C-9DA6-EF3AC5B1204A}" type="presParOf" srcId="{5098F3FB-49B8-4C7E-AC01-27E5BA6F9359}" destId="{262574BA-559F-44D9-8C02-C703F9A8A6EA}" srcOrd="7" destOrd="0" presId="urn:microsoft.com/office/officeart/2008/layout/LinedList"/>
    <dgm:cxn modelId="{C5E692C9-C845-4B8F-91D4-0A6FC019D803}" type="presParOf" srcId="{262574BA-559F-44D9-8C02-C703F9A8A6EA}" destId="{6797EDCD-2BBB-4F6D-912E-70E915B9187D}" srcOrd="0" destOrd="0" presId="urn:microsoft.com/office/officeart/2008/layout/LinedList"/>
    <dgm:cxn modelId="{AAFC8C92-7942-4FA4-B7F6-74F4BAC48D48}" type="presParOf" srcId="{262574BA-559F-44D9-8C02-C703F9A8A6EA}" destId="{A541DC4D-C734-4BB6-95CF-666D9A0CBAD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52B57327-98DC-C541-B05E-585E85D9ED28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FE3B9FFD-19CC-C249-A841-46B559A7C152}">
      <dgm:prSet phldrT="[Tekst]" phldr="0" custT="1"/>
      <dgm:spPr/>
      <dgm:t>
        <a:bodyPr/>
        <a:lstStyle/>
        <a:p>
          <a:endParaRPr lang="pl-PL" sz="2400" b="1" dirty="0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EBAA6E91-EB91-464F-BA1B-7BBE8BCF0859}" type="par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40BECE72-6AAC-E94A-BA85-2274C0986F61}" type="sib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1B0A67C4-6C33-8E46-BB8D-F470DD195436}">
      <dgm:prSet phldrT="[Tekst]" phldr="0" custT="1"/>
      <dgm:spPr/>
      <dgm:t>
        <a:bodyPr anchor="ctr"/>
        <a:lstStyle/>
        <a:p>
          <a:pPr algn="ctr"/>
          <a:r>
            <a:rPr lang="pl-PL" altLang="pl-PL" sz="3600" b="1" dirty="0">
              <a:solidFill>
                <a:srgbClr val="000099"/>
              </a:solidFill>
              <a:cs typeface="Calibri" panose="020F0502020204030204" pitchFamily="34" charset="0"/>
            </a:rPr>
            <a:t>DZIĘKUJEMY ZA UWAGĘ</a:t>
          </a:r>
          <a:endParaRPr lang="pl-PL" sz="3600" b="0" dirty="0">
            <a:latin typeface="+mn-lt"/>
            <a:cs typeface="Calibri" panose="020F0502020204030204" pitchFamily="34" charset="0"/>
          </a:endParaRPr>
        </a:p>
      </dgm:t>
    </dgm:pt>
    <dgm:pt modelId="{ECEB5E16-EB7C-2C48-9EB8-647348C4B4C4}" type="par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8A8B3DC-0D45-7943-88A9-50D68101DFD2}" type="sib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62C2777-4521-AE49-8D57-C1EDF7E0A554}" type="pres">
      <dgm:prSet presAssocID="{52B57327-98DC-C541-B05E-585E85D9ED2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721EEA0E-4130-DD4E-81F4-6851F072AE69}" type="pres">
      <dgm:prSet presAssocID="{FE3B9FFD-19CC-C249-A841-46B559A7C152}" presName="thickLine" presStyleLbl="alignNode1" presStyleIdx="0" presStyleCnt="1"/>
      <dgm:spPr/>
    </dgm:pt>
    <dgm:pt modelId="{DF465098-A5B8-2B42-8AFD-A0F69440E483}" type="pres">
      <dgm:prSet presAssocID="{FE3B9FFD-19CC-C249-A841-46B559A7C152}" presName="horz1" presStyleCnt="0"/>
      <dgm:spPr/>
    </dgm:pt>
    <dgm:pt modelId="{BA0F9552-9BC0-474B-83AE-3F551F69A013}" type="pres">
      <dgm:prSet presAssocID="{FE3B9FFD-19CC-C249-A841-46B559A7C152}" presName="tx1" presStyleLbl="revTx" presStyleIdx="0" presStyleCnt="2" custScaleX="4773"/>
      <dgm:spPr/>
      <dgm:t>
        <a:bodyPr/>
        <a:lstStyle/>
        <a:p>
          <a:endParaRPr lang="pl-PL"/>
        </a:p>
      </dgm:t>
    </dgm:pt>
    <dgm:pt modelId="{8E5C6B24-2BD8-5E40-9C0D-C37FB4E4ABA6}" type="pres">
      <dgm:prSet presAssocID="{FE3B9FFD-19CC-C249-A841-46B559A7C152}" presName="vert1" presStyleCnt="0"/>
      <dgm:spPr/>
    </dgm:pt>
    <dgm:pt modelId="{FD2353B5-9333-2F42-B81F-F748C9244D74}" type="pres">
      <dgm:prSet presAssocID="{1B0A67C4-6C33-8E46-BB8D-F470DD195436}" presName="vertSpace2a" presStyleCnt="0"/>
      <dgm:spPr/>
    </dgm:pt>
    <dgm:pt modelId="{7EB14D00-CC2A-974B-848F-31D29931AB43}" type="pres">
      <dgm:prSet presAssocID="{1B0A67C4-6C33-8E46-BB8D-F470DD195436}" presName="horz2" presStyleCnt="0"/>
      <dgm:spPr/>
    </dgm:pt>
    <dgm:pt modelId="{B25F5EC6-BDB4-1849-B9E2-366AF9C9199B}" type="pres">
      <dgm:prSet presAssocID="{1B0A67C4-6C33-8E46-BB8D-F470DD195436}" presName="horzSpace2" presStyleCnt="0"/>
      <dgm:spPr/>
    </dgm:pt>
    <dgm:pt modelId="{EBC72F4D-BC69-B040-83C0-ABF0176C335D}" type="pres">
      <dgm:prSet presAssocID="{1B0A67C4-6C33-8E46-BB8D-F470DD195436}" presName="tx2" presStyleLbl="revTx" presStyleIdx="1" presStyleCnt="2" custScaleX="123974" custScaleY="77984"/>
      <dgm:spPr/>
      <dgm:t>
        <a:bodyPr/>
        <a:lstStyle/>
        <a:p>
          <a:endParaRPr lang="pl-PL"/>
        </a:p>
      </dgm:t>
    </dgm:pt>
    <dgm:pt modelId="{26EA4739-2724-2E44-ACB6-9A4EE291AE5F}" type="pres">
      <dgm:prSet presAssocID="{1B0A67C4-6C33-8E46-BB8D-F470DD195436}" presName="vert2" presStyleCnt="0"/>
      <dgm:spPr/>
    </dgm:pt>
    <dgm:pt modelId="{CCC289EC-620B-6C48-8EF6-4744910DE1BD}" type="pres">
      <dgm:prSet presAssocID="{1B0A67C4-6C33-8E46-BB8D-F470DD195436}" presName="thinLine2b" presStyleLbl="callout" presStyleIdx="0" presStyleCnt="1" custSzY="45720" custScaleX="125000"/>
      <dgm:spPr/>
    </dgm:pt>
    <dgm:pt modelId="{7F6E0EA2-130D-714A-8228-9FAF948CD005}" type="pres">
      <dgm:prSet presAssocID="{1B0A67C4-6C33-8E46-BB8D-F470DD195436}" presName="vertSpace2b" presStyleCnt="0"/>
      <dgm:spPr/>
    </dgm:pt>
  </dgm:ptLst>
  <dgm:cxnLst>
    <dgm:cxn modelId="{265BAC1A-6EB6-7845-9222-BA8E7EA6A4BA}" srcId="{FE3B9FFD-19CC-C249-A841-46B559A7C152}" destId="{1B0A67C4-6C33-8E46-BB8D-F470DD195436}" srcOrd="0" destOrd="0" parTransId="{ECEB5E16-EB7C-2C48-9EB8-647348C4B4C4}" sibTransId="{B8A8B3DC-0D45-7943-88A9-50D68101DFD2}"/>
    <dgm:cxn modelId="{C60CF660-BB15-8847-AFB0-90A7C07618D3}" srcId="{52B57327-98DC-C541-B05E-585E85D9ED28}" destId="{FE3B9FFD-19CC-C249-A841-46B559A7C152}" srcOrd="0" destOrd="0" parTransId="{EBAA6E91-EB91-464F-BA1B-7BBE8BCF0859}" sibTransId="{40BECE72-6AAC-E94A-BA85-2274C0986F61}"/>
    <dgm:cxn modelId="{EA195679-D643-4074-B39C-5582B9EC6E21}" type="presOf" srcId="{FE3B9FFD-19CC-C249-A841-46B559A7C152}" destId="{BA0F9552-9BC0-474B-83AE-3F551F69A013}" srcOrd="0" destOrd="0" presId="urn:microsoft.com/office/officeart/2008/layout/LinedList"/>
    <dgm:cxn modelId="{00D997C9-5791-4CCA-B902-BCC4760360F5}" type="presOf" srcId="{52B57327-98DC-C541-B05E-585E85D9ED28}" destId="{B62C2777-4521-AE49-8D57-C1EDF7E0A554}" srcOrd="0" destOrd="0" presId="urn:microsoft.com/office/officeart/2008/layout/LinedList"/>
    <dgm:cxn modelId="{346FA757-2F8D-4198-AF8A-1FA5BE716025}" type="presOf" srcId="{1B0A67C4-6C33-8E46-BB8D-F470DD195436}" destId="{EBC72F4D-BC69-B040-83C0-ABF0176C335D}" srcOrd="0" destOrd="0" presId="urn:microsoft.com/office/officeart/2008/layout/LinedList"/>
    <dgm:cxn modelId="{2816AA44-2D9D-4A35-B8DF-A719180EE566}" type="presParOf" srcId="{B62C2777-4521-AE49-8D57-C1EDF7E0A554}" destId="{721EEA0E-4130-DD4E-81F4-6851F072AE69}" srcOrd="0" destOrd="0" presId="urn:microsoft.com/office/officeart/2008/layout/LinedList"/>
    <dgm:cxn modelId="{183A6A76-1094-4436-8571-86C9AA10922F}" type="presParOf" srcId="{B62C2777-4521-AE49-8D57-C1EDF7E0A554}" destId="{DF465098-A5B8-2B42-8AFD-A0F69440E483}" srcOrd="1" destOrd="0" presId="urn:microsoft.com/office/officeart/2008/layout/LinedList"/>
    <dgm:cxn modelId="{02475BF2-EBA4-4B03-96FA-A486BB4C90B4}" type="presParOf" srcId="{DF465098-A5B8-2B42-8AFD-A0F69440E483}" destId="{BA0F9552-9BC0-474B-83AE-3F551F69A013}" srcOrd="0" destOrd="0" presId="urn:microsoft.com/office/officeart/2008/layout/LinedList"/>
    <dgm:cxn modelId="{21D7DADE-4EF5-4436-8BF9-1E2D3DCD9690}" type="presParOf" srcId="{DF465098-A5B8-2B42-8AFD-A0F69440E483}" destId="{8E5C6B24-2BD8-5E40-9C0D-C37FB4E4ABA6}" srcOrd="1" destOrd="0" presId="urn:microsoft.com/office/officeart/2008/layout/LinedList"/>
    <dgm:cxn modelId="{FFB5C415-E7F3-4FE5-935C-3C3572BB5BE2}" type="presParOf" srcId="{8E5C6B24-2BD8-5E40-9C0D-C37FB4E4ABA6}" destId="{FD2353B5-9333-2F42-B81F-F748C9244D74}" srcOrd="0" destOrd="0" presId="urn:microsoft.com/office/officeart/2008/layout/LinedList"/>
    <dgm:cxn modelId="{10E6CC8A-2854-4038-B524-D6A506691389}" type="presParOf" srcId="{8E5C6B24-2BD8-5E40-9C0D-C37FB4E4ABA6}" destId="{7EB14D00-CC2A-974B-848F-31D29931AB43}" srcOrd="1" destOrd="0" presId="urn:microsoft.com/office/officeart/2008/layout/LinedList"/>
    <dgm:cxn modelId="{48E75D55-7B56-403E-8006-7B8B3D3ADC46}" type="presParOf" srcId="{7EB14D00-CC2A-974B-848F-31D29931AB43}" destId="{B25F5EC6-BDB4-1849-B9E2-366AF9C9199B}" srcOrd="0" destOrd="0" presId="urn:microsoft.com/office/officeart/2008/layout/LinedList"/>
    <dgm:cxn modelId="{3B88D3E2-661C-4B70-8BC8-3B20E945224E}" type="presParOf" srcId="{7EB14D00-CC2A-974B-848F-31D29931AB43}" destId="{EBC72F4D-BC69-B040-83C0-ABF0176C335D}" srcOrd="1" destOrd="0" presId="urn:microsoft.com/office/officeart/2008/layout/LinedList"/>
    <dgm:cxn modelId="{5DB0CC2A-66DF-428C-BBD9-7925E7030EBC}" type="presParOf" srcId="{7EB14D00-CC2A-974B-848F-31D29931AB43}" destId="{26EA4739-2724-2E44-ACB6-9A4EE291AE5F}" srcOrd="2" destOrd="0" presId="urn:microsoft.com/office/officeart/2008/layout/LinedList"/>
    <dgm:cxn modelId="{D8505339-3FF5-4853-8E2F-FE640C643DEF}" type="presParOf" srcId="{8E5C6B24-2BD8-5E40-9C0D-C37FB4E4ABA6}" destId="{CCC289EC-620B-6C48-8EF6-4744910DE1BD}" srcOrd="2" destOrd="0" presId="urn:microsoft.com/office/officeart/2008/layout/LinedList"/>
    <dgm:cxn modelId="{8E1F49EB-27DF-48D3-9CBC-A6CFA7CE9ADA}" type="presParOf" srcId="{8E5C6B24-2BD8-5E40-9C0D-C37FB4E4ABA6}" destId="{7F6E0EA2-130D-714A-8228-9FAF948CD005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5/8/layout/vList4#1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>
        <a:noFill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dirty="0">
              <a:latin typeface="+mn-lt"/>
              <a:cs typeface="Calibri" panose="020F0502020204030204" pitchFamily="34" charset="0"/>
            </a:rPr>
            <a:t>uczniów i absolwentów ZSZ,  BS I, BS II oraz T</a:t>
          </a:r>
          <a:endParaRPr lang="pl-PL" sz="1800" dirty="0">
            <a:latin typeface="+mn-lt"/>
            <a:cs typeface="Segoe UI Semibold" panose="020B0702040204020203" pitchFamily="34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E2DD35E9-A3B7-A843-B698-8595821E4A95}">
      <dgm:prSet phldrT="[Tekst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dirty="0">
              <a:latin typeface="+mn-lt"/>
              <a:cs typeface="Calibri" panose="020F0502020204030204" pitchFamily="34" charset="0"/>
            </a:rPr>
            <a:t>osób posiadających świadectwa szkolne uzyskane za granicą</a:t>
          </a:r>
          <a:endParaRPr lang="pl-PL" sz="1800" dirty="0">
            <a:latin typeface="+mn-lt"/>
          </a:endParaRPr>
        </a:p>
      </dgm:t>
    </dgm:pt>
    <dgm:pt modelId="{EA79AEBE-2106-D44D-AE4D-3ABEE7E647B0}" type="parTrans" cxnId="{371021A8-73F5-9346-98BA-5E1A69285AAC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362E5FD7-2FC0-1041-BA15-1160A4247C6B}" type="sibTrans" cxnId="{371021A8-73F5-9346-98BA-5E1A69285AAC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33D36028-C6F5-4212-B0A9-E90823DD571B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dirty="0">
              <a:latin typeface="+mn-lt"/>
              <a:cs typeface="Calibri" panose="020F0502020204030204" pitchFamily="34" charset="0"/>
            </a:rPr>
            <a:t>osób, które ukończyły KKZ</a:t>
          </a:r>
          <a:endParaRPr lang="pl-PL" sz="1800" dirty="0">
            <a:latin typeface="+mn-lt"/>
            <a:cs typeface="Segoe UI Semibold" panose="020B0702040204020203" pitchFamily="34" charset="0"/>
          </a:endParaRPr>
        </a:p>
      </dgm:t>
    </dgm:pt>
    <dgm:pt modelId="{D98AC3E1-CB93-4618-A929-F7586DE13FEB}" type="parTrans" cxnId="{C0C62F9F-CF53-481D-8DB4-B24CEC50E561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2AF86544-87E8-493E-9E63-C786A86CFC11}" type="sibTrans" cxnId="{C0C62F9F-CF53-481D-8DB4-B24CEC50E561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0A063FE4-355C-4D76-A1CF-E3E2C2767E5A}">
      <dgm:prSet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dirty="0">
              <a:latin typeface="+mn-lt"/>
              <a:cs typeface="Calibri" panose="020F0502020204030204" pitchFamily="34" charset="0"/>
            </a:rPr>
            <a:t>osób dorosłych, które ukończyły praktyczną naukę zawodu dorosłych lub przyuczenie do pracy dorosłych zgłoszonych przez starostę do OKE</a:t>
          </a:r>
          <a:endParaRPr lang="pl-PL" sz="1800" dirty="0">
            <a:latin typeface="+mn-lt"/>
          </a:endParaRPr>
        </a:p>
      </dgm:t>
    </dgm:pt>
    <dgm:pt modelId="{0D7E4575-BAB8-4CFF-9C27-C384BE8AD429}" type="parTrans" cxnId="{E519EF0E-A6B0-499C-8DD3-65867E080902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CF3E3DDE-47E1-451B-89B4-2570BC582E02}" type="sibTrans" cxnId="{E519EF0E-A6B0-499C-8DD3-65867E080902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F65306F0-3953-477D-B38D-58470DFC76CD}">
      <dgm:prSet custT="1"/>
      <dgm:spPr/>
      <dgm:t>
        <a:bodyPr/>
        <a:lstStyle/>
        <a:p>
          <a:pPr algn="just"/>
          <a:r>
            <a:rPr lang="pl-PL" sz="1800" dirty="0">
              <a:latin typeface="+mn-lt"/>
              <a:cs typeface="Calibri" panose="020F0502020204030204" pitchFamily="34" charset="0"/>
            </a:rPr>
            <a:t>osób, które ukończyły gimnazjum albo ośmioletnią szkołę podstawową oraz co najmniej dwa lata kształciły się lub pracowały w zawodzie, w którym wyodrębniono daną kwalifikację  (egzamin eksternistyczny)</a:t>
          </a:r>
          <a:endParaRPr lang="pl-PL" sz="1800" dirty="0">
            <a:latin typeface="+mn-lt"/>
          </a:endParaRPr>
        </a:p>
      </dgm:t>
    </dgm:pt>
    <dgm:pt modelId="{26AAEA5C-EE88-40BB-AFB6-4AB97EE59437}" type="parTrans" cxnId="{AB52C582-9F7E-400B-978E-98147EF4B6EE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2C98176C-5555-4EBE-BC9E-B0610CDA12F7}" type="sibTrans" cxnId="{AB52C582-9F7E-400B-978E-98147EF4B6EE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012A5BB7-387A-4FC9-A395-386C01A42FB5}">
      <dgm:prSet custT="1"/>
      <dgm:spPr/>
      <dgm:t>
        <a:bodyPr/>
        <a:lstStyle/>
        <a:p>
          <a:r>
            <a:rPr lang="pl-PL" sz="1800" dirty="0">
              <a:latin typeface="+mn-lt"/>
              <a:cs typeface="Calibri" panose="020F0502020204030204" pitchFamily="34" charset="0"/>
            </a:rPr>
            <a:t>uczniów/słuchaczy i absolwentów SP </a:t>
          </a:r>
          <a:endParaRPr lang="pl-PL" sz="1800" dirty="0">
            <a:latin typeface="+mn-lt"/>
          </a:endParaRPr>
        </a:p>
      </dgm:t>
    </dgm:pt>
    <dgm:pt modelId="{60CA40E7-BBEE-404F-9947-132E55467AFF}" type="sibTrans" cxnId="{8551CF19-9AD3-4957-AFC8-F34C21905DA4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1510B1E9-144C-44B4-828B-03B8BCECC98D}" type="parTrans" cxnId="{8551CF19-9AD3-4957-AFC8-F34C21905DA4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6E0F47B7-6553-4EBC-8F36-67E6E9F046E5}" type="pres">
      <dgm:prSet presAssocID="{2E6C16F3-1F83-B54E-8DB0-6F43FBCDB4F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112FAC7-D7B6-46F0-9A74-61271D884CA3}" type="pres">
      <dgm:prSet presAssocID="{A111571A-B5B4-174B-9947-9572DD53D956}" presName="comp" presStyleCnt="0"/>
      <dgm:spPr/>
    </dgm:pt>
    <dgm:pt modelId="{ED5E6146-B04B-4AA2-8406-58B7EA73DAEB}" type="pres">
      <dgm:prSet presAssocID="{A111571A-B5B4-174B-9947-9572DD53D956}" presName="box" presStyleLbl="node1" presStyleIdx="0" presStyleCnt="6" custScaleY="47256" custLinFactNeighborY="5684"/>
      <dgm:spPr/>
      <dgm:t>
        <a:bodyPr/>
        <a:lstStyle/>
        <a:p>
          <a:endParaRPr lang="pl-PL"/>
        </a:p>
      </dgm:t>
    </dgm:pt>
    <dgm:pt modelId="{CB86A86D-9609-4757-AA5B-C5F9C9D4450B}" type="pres">
      <dgm:prSet presAssocID="{A111571A-B5B4-174B-9947-9572DD53D956}" presName="img" presStyleLbl="fgImgPlace1" presStyleIdx="0" presStyleCnt="6" custScaleX="43763" custScaleY="35372" custLinFactNeighborX="117" custLinFactNeighborY="4120"/>
      <dgm:spPr>
        <a:prstGeom prst="rightArrow">
          <a:avLst/>
        </a:prstGeom>
        <a:noFill/>
      </dgm:spPr>
    </dgm:pt>
    <dgm:pt modelId="{197E8C09-D5FE-43CC-993D-4C0B2A2FDBB2}" type="pres">
      <dgm:prSet presAssocID="{A111571A-B5B4-174B-9947-9572DD53D956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B7792D2-7AFF-44DB-B145-7976715F340B}" type="pres">
      <dgm:prSet presAssocID="{11C5257B-6150-E442-B07A-86E06D8654DA}" presName="spacer" presStyleCnt="0"/>
      <dgm:spPr/>
    </dgm:pt>
    <dgm:pt modelId="{1AAD2942-9CA5-42A8-B943-E30BEE3B942B}" type="pres">
      <dgm:prSet presAssocID="{012A5BB7-387A-4FC9-A395-386C01A42FB5}" presName="comp" presStyleCnt="0"/>
      <dgm:spPr/>
    </dgm:pt>
    <dgm:pt modelId="{3DEFAC16-46D7-45B3-B7EE-064AE2955EE6}" type="pres">
      <dgm:prSet presAssocID="{012A5BB7-387A-4FC9-A395-386C01A42FB5}" presName="box" presStyleLbl="node1" presStyleIdx="1" presStyleCnt="6" custScaleY="45656" custLinFactNeighborX="1552" custLinFactNeighborY="4573"/>
      <dgm:spPr/>
      <dgm:t>
        <a:bodyPr/>
        <a:lstStyle/>
        <a:p>
          <a:endParaRPr lang="pl-PL"/>
        </a:p>
      </dgm:t>
    </dgm:pt>
    <dgm:pt modelId="{611B0A39-7871-4A05-980B-8A9C61B5FA2D}" type="pres">
      <dgm:prSet presAssocID="{012A5BB7-387A-4FC9-A395-386C01A42FB5}" presName="img" presStyleLbl="fgImgPlace1" presStyleIdx="1" presStyleCnt="6" custScaleX="43763" custScaleY="35255" custLinFactNeighborX="-2117" custLinFactNeighborY="5104"/>
      <dgm:spPr>
        <a:prstGeom prst="rightArrow">
          <a:avLst/>
        </a:prstGeom>
        <a:noFill/>
      </dgm:spPr>
    </dgm:pt>
    <dgm:pt modelId="{6D487FF1-D026-4470-B0D8-4055E6D3A8AA}" type="pres">
      <dgm:prSet presAssocID="{012A5BB7-387A-4FC9-A395-386C01A42FB5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6828CDB-DDF7-4C35-8F03-32D961619274}" type="pres">
      <dgm:prSet presAssocID="{60CA40E7-BBEE-404F-9947-132E55467AFF}" presName="spacer" presStyleCnt="0"/>
      <dgm:spPr/>
    </dgm:pt>
    <dgm:pt modelId="{CDDD6FA6-4EC4-4A1A-A2FA-73B85E130FB7}" type="pres">
      <dgm:prSet presAssocID="{33D36028-C6F5-4212-B0A9-E90823DD571B}" presName="comp" presStyleCnt="0"/>
      <dgm:spPr/>
    </dgm:pt>
    <dgm:pt modelId="{B33E0F5C-8EA3-456C-8979-0B09AC4189AC}" type="pres">
      <dgm:prSet presAssocID="{33D36028-C6F5-4212-B0A9-E90823DD571B}" presName="box" presStyleLbl="node1" presStyleIdx="2" presStyleCnt="6" custScaleY="43873" custLinFactNeighborX="621" custLinFactNeighborY="3313"/>
      <dgm:spPr/>
      <dgm:t>
        <a:bodyPr/>
        <a:lstStyle/>
        <a:p>
          <a:endParaRPr lang="pl-PL"/>
        </a:p>
      </dgm:t>
    </dgm:pt>
    <dgm:pt modelId="{364F9CE5-1236-4F5A-93E0-056266465723}" type="pres">
      <dgm:prSet presAssocID="{33D36028-C6F5-4212-B0A9-E90823DD571B}" presName="img" presStyleLbl="fgImgPlace1" presStyleIdx="2" presStyleCnt="6" custScaleX="43763" custScaleY="35446" custLinFactNeighborY="4665"/>
      <dgm:spPr>
        <a:prstGeom prst="rightArrow">
          <a:avLst/>
        </a:prstGeom>
        <a:noFill/>
      </dgm:spPr>
    </dgm:pt>
    <dgm:pt modelId="{2A351EBB-A792-4DED-8CFE-CEF8F7BF4AC6}" type="pres">
      <dgm:prSet presAssocID="{33D36028-C6F5-4212-B0A9-E90823DD571B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348488C-BC0F-4465-A129-0EA60A005E01}" type="pres">
      <dgm:prSet presAssocID="{2AF86544-87E8-493E-9E63-C786A86CFC11}" presName="spacer" presStyleCnt="0"/>
      <dgm:spPr/>
    </dgm:pt>
    <dgm:pt modelId="{082A37B7-875C-4762-A692-2615DCC764D5}" type="pres">
      <dgm:prSet presAssocID="{E2DD35E9-A3B7-A843-B698-8595821E4A95}" presName="comp" presStyleCnt="0"/>
      <dgm:spPr/>
    </dgm:pt>
    <dgm:pt modelId="{6BEB6853-5270-4D13-9C20-4BA1C4D9508D}" type="pres">
      <dgm:prSet presAssocID="{E2DD35E9-A3B7-A843-B698-8595821E4A95}" presName="box" presStyleLbl="node1" presStyleIdx="3" presStyleCnt="6" custScaleY="61260"/>
      <dgm:spPr/>
      <dgm:t>
        <a:bodyPr/>
        <a:lstStyle/>
        <a:p>
          <a:endParaRPr lang="pl-PL"/>
        </a:p>
      </dgm:t>
    </dgm:pt>
    <dgm:pt modelId="{227D3B00-8F0E-42B4-8AE0-A65BDFDE6C81}" type="pres">
      <dgm:prSet presAssocID="{E2DD35E9-A3B7-A843-B698-8595821E4A95}" presName="img" presStyleLbl="fgImgPlace1" presStyleIdx="3" presStyleCnt="6" custScaleX="43763" custScaleY="35372"/>
      <dgm:spPr>
        <a:prstGeom prst="rightArrow">
          <a:avLst/>
        </a:prstGeom>
        <a:noFill/>
      </dgm:spPr>
    </dgm:pt>
    <dgm:pt modelId="{E93B6E95-B3FB-4FDD-B366-BF6EE4A15353}" type="pres">
      <dgm:prSet presAssocID="{E2DD35E9-A3B7-A843-B698-8595821E4A95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84F1B69-A236-421B-B345-B9E76CABB035}" type="pres">
      <dgm:prSet presAssocID="{362E5FD7-2FC0-1041-BA15-1160A4247C6B}" presName="spacer" presStyleCnt="0"/>
      <dgm:spPr/>
    </dgm:pt>
    <dgm:pt modelId="{497FF364-701D-48FD-A79E-9C63219CCCC3}" type="pres">
      <dgm:prSet presAssocID="{0A063FE4-355C-4D76-A1CF-E3E2C2767E5A}" presName="comp" presStyleCnt="0"/>
      <dgm:spPr/>
    </dgm:pt>
    <dgm:pt modelId="{BDD8E5C7-D494-4A55-A4F8-E91E9FBC1A9A}" type="pres">
      <dgm:prSet presAssocID="{0A063FE4-355C-4D76-A1CF-E3E2C2767E5A}" presName="box" presStyleLbl="node1" presStyleIdx="4" presStyleCnt="6" custScaleY="90142" custLinFactNeighborX="-91"/>
      <dgm:spPr/>
      <dgm:t>
        <a:bodyPr/>
        <a:lstStyle/>
        <a:p>
          <a:endParaRPr lang="pl-PL"/>
        </a:p>
      </dgm:t>
    </dgm:pt>
    <dgm:pt modelId="{3777415D-4699-45B6-AFDE-632281D3D69B}" type="pres">
      <dgm:prSet presAssocID="{0A063FE4-355C-4D76-A1CF-E3E2C2767E5A}" presName="img" presStyleLbl="fgImgPlace1" presStyleIdx="4" presStyleCnt="6" custScaleX="43763" custScaleY="35372" custLinFactNeighborY="-3180"/>
      <dgm:spPr>
        <a:prstGeom prst="rightArrow">
          <a:avLst/>
        </a:prstGeom>
        <a:noFill/>
      </dgm:spPr>
    </dgm:pt>
    <dgm:pt modelId="{5A741EE5-0453-4EFA-BE7C-E49211AD930B}" type="pres">
      <dgm:prSet presAssocID="{0A063FE4-355C-4D76-A1CF-E3E2C2767E5A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F3E1C88-EBF8-4959-989B-03A2B6C2922D}" type="pres">
      <dgm:prSet presAssocID="{CF3E3DDE-47E1-451B-89B4-2570BC582E02}" presName="spacer" presStyleCnt="0"/>
      <dgm:spPr/>
    </dgm:pt>
    <dgm:pt modelId="{6452604D-6071-4D8A-B47B-01E7A8E69561}" type="pres">
      <dgm:prSet presAssocID="{F65306F0-3953-477D-B38D-58470DFC76CD}" presName="comp" presStyleCnt="0"/>
      <dgm:spPr/>
    </dgm:pt>
    <dgm:pt modelId="{F93EA8CE-A7D8-4BFC-A465-04A5A32E6237}" type="pres">
      <dgm:prSet presAssocID="{F65306F0-3953-477D-B38D-58470DFC76CD}" presName="box" presStyleLbl="node1" presStyleIdx="5" presStyleCnt="6" custScaleY="110131"/>
      <dgm:spPr/>
      <dgm:t>
        <a:bodyPr/>
        <a:lstStyle/>
        <a:p>
          <a:endParaRPr lang="pl-PL"/>
        </a:p>
      </dgm:t>
    </dgm:pt>
    <dgm:pt modelId="{5B51B075-7D10-449E-AB74-7A89BCB1D3BF}" type="pres">
      <dgm:prSet presAssocID="{F65306F0-3953-477D-B38D-58470DFC76CD}" presName="img" presStyleLbl="fgImgPlace1" presStyleIdx="5" presStyleCnt="6" custScaleX="43763" custScaleY="35372" custLinFactNeighborY="-5300"/>
      <dgm:spPr>
        <a:prstGeom prst="rightArrow">
          <a:avLst/>
        </a:prstGeom>
        <a:noFill/>
      </dgm:spPr>
    </dgm:pt>
    <dgm:pt modelId="{50C2C6FE-91C2-4BBA-881C-AF9176F82690}" type="pres">
      <dgm:prSet presAssocID="{F65306F0-3953-477D-B38D-58470DFC76C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340E327-26DB-4072-A927-665FFD45A021}" type="presOf" srcId="{A111571A-B5B4-174B-9947-9572DD53D956}" destId="{ED5E6146-B04B-4AA2-8406-58B7EA73DAEB}" srcOrd="0" destOrd="0" presId="urn:microsoft.com/office/officeart/2005/8/layout/vList4#1"/>
    <dgm:cxn modelId="{E519EF0E-A6B0-499C-8DD3-65867E080902}" srcId="{2E6C16F3-1F83-B54E-8DB0-6F43FBCDB4F6}" destId="{0A063FE4-355C-4D76-A1CF-E3E2C2767E5A}" srcOrd="4" destOrd="0" parTransId="{0D7E4575-BAB8-4CFF-9C27-C384BE8AD429}" sibTransId="{CF3E3DDE-47E1-451B-89B4-2570BC582E02}"/>
    <dgm:cxn modelId="{5CD1996F-B651-4E64-A44F-78BA10BC40ED}" type="presOf" srcId="{012A5BB7-387A-4FC9-A395-386C01A42FB5}" destId="{3DEFAC16-46D7-45B3-B7EE-064AE2955EE6}" srcOrd="0" destOrd="0" presId="urn:microsoft.com/office/officeart/2005/8/layout/vList4#1"/>
    <dgm:cxn modelId="{118741EC-F02B-45C5-8556-D2DCEC40A5E6}" type="presOf" srcId="{E2DD35E9-A3B7-A843-B698-8595821E4A95}" destId="{6BEB6853-5270-4D13-9C20-4BA1C4D9508D}" srcOrd="0" destOrd="0" presId="urn:microsoft.com/office/officeart/2005/8/layout/vList4#1"/>
    <dgm:cxn modelId="{AB52C582-9F7E-400B-978E-98147EF4B6EE}" srcId="{2E6C16F3-1F83-B54E-8DB0-6F43FBCDB4F6}" destId="{F65306F0-3953-477D-B38D-58470DFC76CD}" srcOrd="5" destOrd="0" parTransId="{26AAEA5C-EE88-40BB-AFB6-4AB97EE59437}" sibTransId="{2C98176C-5555-4EBE-BC9E-B0610CDA12F7}"/>
    <dgm:cxn modelId="{138BC956-2362-4FC7-9D74-8EC0B298AB6B}" type="presOf" srcId="{2E6C16F3-1F83-B54E-8DB0-6F43FBCDB4F6}" destId="{6E0F47B7-6553-4EBC-8F36-67E6E9F046E5}" srcOrd="0" destOrd="0" presId="urn:microsoft.com/office/officeart/2005/8/layout/vList4#1"/>
    <dgm:cxn modelId="{2736A67B-2272-47A2-9B37-CEC492D32D5A}" type="presOf" srcId="{E2DD35E9-A3B7-A843-B698-8595821E4A95}" destId="{E93B6E95-B3FB-4FDD-B366-BF6EE4A15353}" srcOrd="1" destOrd="0" presId="urn:microsoft.com/office/officeart/2005/8/layout/vList4#1"/>
    <dgm:cxn modelId="{BF1CB5FF-4F71-4718-8D18-AAE0810A038A}" type="presOf" srcId="{A111571A-B5B4-174B-9947-9572DD53D956}" destId="{197E8C09-D5FE-43CC-993D-4C0B2A2FDBB2}" srcOrd="1" destOrd="0" presId="urn:microsoft.com/office/officeart/2005/8/layout/vList4#1"/>
    <dgm:cxn modelId="{B1B6D367-355A-4CAA-BFB3-96664973D731}" type="presOf" srcId="{012A5BB7-387A-4FC9-A395-386C01A42FB5}" destId="{6D487FF1-D026-4470-B0D8-4055E6D3A8AA}" srcOrd="1" destOrd="0" presId="urn:microsoft.com/office/officeart/2005/8/layout/vList4#1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B04E2014-253F-4CA5-AF86-0EC1001DB86F}" type="presOf" srcId="{F65306F0-3953-477D-B38D-58470DFC76CD}" destId="{F93EA8CE-A7D8-4BFC-A465-04A5A32E6237}" srcOrd="0" destOrd="0" presId="urn:microsoft.com/office/officeart/2005/8/layout/vList4#1"/>
    <dgm:cxn modelId="{F7343032-82CC-4526-AF13-A9DE2FE0F3A8}" type="presOf" srcId="{0A063FE4-355C-4D76-A1CF-E3E2C2767E5A}" destId="{BDD8E5C7-D494-4A55-A4F8-E91E9FBC1A9A}" srcOrd="0" destOrd="0" presId="urn:microsoft.com/office/officeart/2005/8/layout/vList4#1"/>
    <dgm:cxn modelId="{D2E4200D-226A-4EA9-A3A6-9884B20509E6}" type="presOf" srcId="{0A063FE4-355C-4D76-A1CF-E3E2C2767E5A}" destId="{5A741EE5-0453-4EFA-BE7C-E49211AD930B}" srcOrd="1" destOrd="0" presId="urn:microsoft.com/office/officeart/2005/8/layout/vList4#1"/>
    <dgm:cxn modelId="{7B970894-8D65-4EDE-9D7C-C2D5E6A3CD4E}" type="presOf" srcId="{33D36028-C6F5-4212-B0A9-E90823DD571B}" destId="{2A351EBB-A792-4DED-8CFE-CEF8F7BF4AC6}" srcOrd="1" destOrd="0" presId="urn:microsoft.com/office/officeart/2005/8/layout/vList4#1"/>
    <dgm:cxn modelId="{8551CF19-9AD3-4957-AFC8-F34C21905DA4}" srcId="{2E6C16F3-1F83-B54E-8DB0-6F43FBCDB4F6}" destId="{012A5BB7-387A-4FC9-A395-386C01A42FB5}" srcOrd="1" destOrd="0" parTransId="{1510B1E9-144C-44B4-828B-03B8BCECC98D}" sibTransId="{60CA40E7-BBEE-404F-9947-132E55467AFF}"/>
    <dgm:cxn modelId="{C0C62F9F-CF53-481D-8DB4-B24CEC50E561}" srcId="{2E6C16F3-1F83-B54E-8DB0-6F43FBCDB4F6}" destId="{33D36028-C6F5-4212-B0A9-E90823DD571B}" srcOrd="2" destOrd="0" parTransId="{D98AC3E1-CB93-4618-A929-F7586DE13FEB}" sibTransId="{2AF86544-87E8-493E-9E63-C786A86CFC11}"/>
    <dgm:cxn modelId="{8D68A680-20F0-47E1-8ACD-64A8192F5604}" type="presOf" srcId="{F65306F0-3953-477D-B38D-58470DFC76CD}" destId="{50C2C6FE-91C2-4BBA-881C-AF9176F82690}" srcOrd="1" destOrd="0" presId="urn:microsoft.com/office/officeart/2005/8/layout/vList4#1"/>
    <dgm:cxn modelId="{01D5599E-30B0-4547-8DA2-707A54B18237}" type="presOf" srcId="{33D36028-C6F5-4212-B0A9-E90823DD571B}" destId="{B33E0F5C-8EA3-456C-8979-0B09AC4189AC}" srcOrd="0" destOrd="0" presId="urn:microsoft.com/office/officeart/2005/8/layout/vList4#1"/>
    <dgm:cxn modelId="{371021A8-73F5-9346-98BA-5E1A69285AAC}" srcId="{2E6C16F3-1F83-B54E-8DB0-6F43FBCDB4F6}" destId="{E2DD35E9-A3B7-A843-B698-8595821E4A95}" srcOrd="3" destOrd="0" parTransId="{EA79AEBE-2106-D44D-AE4D-3ABEE7E647B0}" sibTransId="{362E5FD7-2FC0-1041-BA15-1160A4247C6B}"/>
    <dgm:cxn modelId="{881CD0C7-B524-4D59-8BE6-F324D760F972}" type="presParOf" srcId="{6E0F47B7-6553-4EBC-8F36-67E6E9F046E5}" destId="{C112FAC7-D7B6-46F0-9A74-61271D884CA3}" srcOrd="0" destOrd="0" presId="urn:microsoft.com/office/officeart/2005/8/layout/vList4#1"/>
    <dgm:cxn modelId="{2264DCDC-9E14-4FEA-B0E1-B874DC1094C8}" type="presParOf" srcId="{C112FAC7-D7B6-46F0-9A74-61271D884CA3}" destId="{ED5E6146-B04B-4AA2-8406-58B7EA73DAEB}" srcOrd="0" destOrd="0" presId="urn:microsoft.com/office/officeart/2005/8/layout/vList4#1"/>
    <dgm:cxn modelId="{B2037E55-63F4-439E-A316-393AC4E921E8}" type="presParOf" srcId="{C112FAC7-D7B6-46F0-9A74-61271D884CA3}" destId="{CB86A86D-9609-4757-AA5B-C5F9C9D4450B}" srcOrd="1" destOrd="0" presId="urn:microsoft.com/office/officeart/2005/8/layout/vList4#1"/>
    <dgm:cxn modelId="{CF95EBF4-B6B9-4858-AB75-D72C3D580859}" type="presParOf" srcId="{C112FAC7-D7B6-46F0-9A74-61271D884CA3}" destId="{197E8C09-D5FE-43CC-993D-4C0B2A2FDBB2}" srcOrd="2" destOrd="0" presId="urn:microsoft.com/office/officeart/2005/8/layout/vList4#1"/>
    <dgm:cxn modelId="{500B793A-87E9-4D07-A994-D4BC50A06A33}" type="presParOf" srcId="{6E0F47B7-6553-4EBC-8F36-67E6E9F046E5}" destId="{EB7792D2-7AFF-44DB-B145-7976715F340B}" srcOrd="1" destOrd="0" presId="urn:microsoft.com/office/officeart/2005/8/layout/vList4#1"/>
    <dgm:cxn modelId="{5AE47AFD-1D15-4CCD-82B3-E328B472A3CB}" type="presParOf" srcId="{6E0F47B7-6553-4EBC-8F36-67E6E9F046E5}" destId="{1AAD2942-9CA5-42A8-B943-E30BEE3B942B}" srcOrd="2" destOrd="0" presId="urn:microsoft.com/office/officeart/2005/8/layout/vList4#1"/>
    <dgm:cxn modelId="{9397D08F-BA8F-4337-BB76-3A023CA628F9}" type="presParOf" srcId="{1AAD2942-9CA5-42A8-B943-E30BEE3B942B}" destId="{3DEFAC16-46D7-45B3-B7EE-064AE2955EE6}" srcOrd="0" destOrd="0" presId="urn:microsoft.com/office/officeart/2005/8/layout/vList4#1"/>
    <dgm:cxn modelId="{66E713A7-EED8-4B25-85F1-0A754D70C6CD}" type="presParOf" srcId="{1AAD2942-9CA5-42A8-B943-E30BEE3B942B}" destId="{611B0A39-7871-4A05-980B-8A9C61B5FA2D}" srcOrd="1" destOrd="0" presId="urn:microsoft.com/office/officeart/2005/8/layout/vList4#1"/>
    <dgm:cxn modelId="{C12CEDDE-A55F-4AD5-B942-D0F24A9F77E3}" type="presParOf" srcId="{1AAD2942-9CA5-42A8-B943-E30BEE3B942B}" destId="{6D487FF1-D026-4470-B0D8-4055E6D3A8AA}" srcOrd="2" destOrd="0" presId="urn:microsoft.com/office/officeart/2005/8/layout/vList4#1"/>
    <dgm:cxn modelId="{A5BFC813-87B9-4E06-BFC0-17D84A9D0270}" type="presParOf" srcId="{6E0F47B7-6553-4EBC-8F36-67E6E9F046E5}" destId="{76828CDB-DDF7-4C35-8F03-32D961619274}" srcOrd="3" destOrd="0" presId="urn:microsoft.com/office/officeart/2005/8/layout/vList4#1"/>
    <dgm:cxn modelId="{FD819D10-ECAA-4D88-9C21-31CAD600804F}" type="presParOf" srcId="{6E0F47B7-6553-4EBC-8F36-67E6E9F046E5}" destId="{CDDD6FA6-4EC4-4A1A-A2FA-73B85E130FB7}" srcOrd="4" destOrd="0" presId="urn:microsoft.com/office/officeart/2005/8/layout/vList4#1"/>
    <dgm:cxn modelId="{34488C00-119B-45FC-9A98-A263C78DAEC4}" type="presParOf" srcId="{CDDD6FA6-4EC4-4A1A-A2FA-73B85E130FB7}" destId="{B33E0F5C-8EA3-456C-8979-0B09AC4189AC}" srcOrd="0" destOrd="0" presId="urn:microsoft.com/office/officeart/2005/8/layout/vList4#1"/>
    <dgm:cxn modelId="{E85803C4-25ED-4EA9-A1D2-0B68B78E1120}" type="presParOf" srcId="{CDDD6FA6-4EC4-4A1A-A2FA-73B85E130FB7}" destId="{364F9CE5-1236-4F5A-93E0-056266465723}" srcOrd="1" destOrd="0" presId="urn:microsoft.com/office/officeart/2005/8/layout/vList4#1"/>
    <dgm:cxn modelId="{5FAE5D48-D9AB-4E61-A051-2C10E9CE0DE8}" type="presParOf" srcId="{CDDD6FA6-4EC4-4A1A-A2FA-73B85E130FB7}" destId="{2A351EBB-A792-4DED-8CFE-CEF8F7BF4AC6}" srcOrd="2" destOrd="0" presId="urn:microsoft.com/office/officeart/2005/8/layout/vList4#1"/>
    <dgm:cxn modelId="{B6FD67B1-56A5-41EE-ABC5-3BD52878AC71}" type="presParOf" srcId="{6E0F47B7-6553-4EBC-8F36-67E6E9F046E5}" destId="{6348488C-BC0F-4465-A129-0EA60A005E01}" srcOrd="5" destOrd="0" presId="urn:microsoft.com/office/officeart/2005/8/layout/vList4#1"/>
    <dgm:cxn modelId="{E3EB1F76-2350-45AC-9778-D12417E2FFF8}" type="presParOf" srcId="{6E0F47B7-6553-4EBC-8F36-67E6E9F046E5}" destId="{082A37B7-875C-4762-A692-2615DCC764D5}" srcOrd="6" destOrd="0" presId="urn:microsoft.com/office/officeart/2005/8/layout/vList4#1"/>
    <dgm:cxn modelId="{7B7AA748-2767-4590-80E9-7D2753392BD7}" type="presParOf" srcId="{082A37B7-875C-4762-A692-2615DCC764D5}" destId="{6BEB6853-5270-4D13-9C20-4BA1C4D9508D}" srcOrd="0" destOrd="0" presId="urn:microsoft.com/office/officeart/2005/8/layout/vList4#1"/>
    <dgm:cxn modelId="{894028D4-02DD-44A8-95BD-2DE4B980D7AA}" type="presParOf" srcId="{082A37B7-875C-4762-A692-2615DCC764D5}" destId="{227D3B00-8F0E-42B4-8AE0-A65BDFDE6C81}" srcOrd="1" destOrd="0" presId="urn:microsoft.com/office/officeart/2005/8/layout/vList4#1"/>
    <dgm:cxn modelId="{F2F475E5-C4C8-46E2-9673-8E2F30E1F4B2}" type="presParOf" srcId="{082A37B7-875C-4762-A692-2615DCC764D5}" destId="{E93B6E95-B3FB-4FDD-B366-BF6EE4A15353}" srcOrd="2" destOrd="0" presId="urn:microsoft.com/office/officeart/2005/8/layout/vList4#1"/>
    <dgm:cxn modelId="{C34628F3-6FDC-4B1E-8FA6-C3E89DC723DC}" type="presParOf" srcId="{6E0F47B7-6553-4EBC-8F36-67E6E9F046E5}" destId="{884F1B69-A236-421B-B345-B9E76CABB035}" srcOrd="7" destOrd="0" presId="urn:microsoft.com/office/officeart/2005/8/layout/vList4#1"/>
    <dgm:cxn modelId="{25E8C7B2-D837-4034-9F3B-BF0A9E6650ED}" type="presParOf" srcId="{6E0F47B7-6553-4EBC-8F36-67E6E9F046E5}" destId="{497FF364-701D-48FD-A79E-9C63219CCCC3}" srcOrd="8" destOrd="0" presId="urn:microsoft.com/office/officeart/2005/8/layout/vList4#1"/>
    <dgm:cxn modelId="{E9BDEF90-3E33-4237-8DA7-83FD0DE1799F}" type="presParOf" srcId="{497FF364-701D-48FD-A79E-9C63219CCCC3}" destId="{BDD8E5C7-D494-4A55-A4F8-E91E9FBC1A9A}" srcOrd="0" destOrd="0" presId="urn:microsoft.com/office/officeart/2005/8/layout/vList4#1"/>
    <dgm:cxn modelId="{013891E9-ADFA-4DD8-B32E-51CEFC9FA8C6}" type="presParOf" srcId="{497FF364-701D-48FD-A79E-9C63219CCCC3}" destId="{3777415D-4699-45B6-AFDE-632281D3D69B}" srcOrd="1" destOrd="0" presId="urn:microsoft.com/office/officeart/2005/8/layout/vList4#1"/>
    <dgm:cxn modelId="{00A66140-8131-479E-B064-76C35CAAC2D0}" type="presParOf" srcId="{497FF364-701D-48FD-A79E-9C63219CCCC3}" destId="{5A741EE5-0453-4EFA-BE7C-E49211AD930B}" srcOrd="2" destOrd="0" presId="urn:microsoft.com/office/officeart/2005/8/layout/vList4#1"/>
    <dgm:cxn modelId="{1614F086-927C-45EF-AD2C-A70756C15019}" type="presParOf" srcId="{6E0F47B7-6553-4EBC-8F36-67E6E9F046E5}" destId="{6F3E1C88-EBF8-4959-989B-03A2B6C2922D}" srcOrd="9" destOrd="0" presId="urn:microsoft.com/office/officeart/2005/8/layout/vList4#1"/>
    <dgm:cxn modelId="{512F144B-C823-4A7C-AE30-72135BF9A487}" type="presParOf" srcId="{6E0F47B7-6553-4EBC-8F36-67E6E9F046E5}" destId="{6452604D-6071-4D8A-B47B-01E7A8E69561}" srcOrd="10" destOrd="0" presId="urn:microsoft.com/office/officeart/2005/8/layout/vList4#1"/>
    <dgm:cxn modelId="{A6534437-7321-4F84-835D-E6AACCB400CD}" type="presParOf" srcId="{6452604D-6071-4D8A-B47B-01E7A8E69561}" destId="{F93EA8CE-A7D8-4BFC-A465-04A5A32E6237}" srcOrd="0" destOrd="0" presId="urn:microsoft.com/office/officeart/2005/8/layout/vList4#1"/>
    <dgm:cxn modelId="{2767CFCB-6252-4432-9210-CD991C49672E}" type="presParOf" srcId="{6452604D-6071-4D8A-B47B-01E7A8E69561}" destId="{5B51B075-7D10-449E-AB74-7A89BCB1D3BF}" srcOrd="1" destOrd="0" presId="urn:microsoft.com/office/officeart/2005/8/layout/vList4#1"/>
    <dgm:cxn modelId="{38523151-6F17-45AB-ABE5-F5F3BA68160C}" type="presParOf" srcId="{6452604D-6071-4D8A-B47B-01E7A8E69561}" destId="{50C2C6FE-91C2-4BBA-881C-AF9176F82690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0BA9A6-94C5-454E-A3C7-A63118DEA255}" type="doc">
      <dgm:prSet loTypeId="urn:microsoft.com/office/officeart/2008/layout/PictureAccentLis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9F1D8E4C-7B7D-4D4F-ABC6-9E9939F1A007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pl-PL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na podstawie wymagań określonych w podstawie programowej kształcenia w zawodach szkolnictwa zawodowego/branżowego</a:t>
          </a:r>
          <a:endParaRPr lang="pl-PL" sz="2000" dirty="0">
            <a:solidFill>
              <a:schemeClr val="tx1"/>
            </a:solidFill>
            <a:latin typeface="+mn-lt"/>
          </a:endParaRPr>
        </a:p>
      </dgm:t>
    </dgm:pt>
    <dgm:pt modelId="{1CD2E009-67FF-4BD8-998F-F4C52921BC32}" type="parTrans" cxnId="{6500B4FD-C4DD-4BF2-B16C-5ACEE97883BC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5ACB7717-B896-47D9-90A4-7D9D245B4ABB}" type="sibTrans" cxnId="{6500B4FD-C4DD-4BF2-B16C-5ACEE97883BC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25EFAC93-D9F1-44D1-AC01-A32160409F68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pl-PL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z zakresu danej kwalifikacji wyodrębnionej w zawodzie lub </a:t>
          </a:r>
          <a:br>
            <a:rPr lang="pl-PL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pl-PL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w zawodach zgodnie z klasyfikacją zawodów szkolnictwa zawodowego/branżowego</a:t>
          </a:r>
        </a:p>
      </dgm:t>
    </dgm:pt>
    <dgm:pt modelId="{79969421-CD7D-4316-A7AA-2B21464D971F}" type="parTrans" cxnId="{5F90B9A9-8A2B-40AD-B871-654587D444BA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CB58258F-B8B0-4E97-9744-A62714E12C7D}" type="sibTrans" cxnId="{5F90B9A9-8A2B-40AD-B871-654587D444BA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B1DDA31D-7288-4083-A13A-16E65A1D652E}">
      <dgm:prSet phldrT="[Tekst]"/>
      <dgm:spPr>
        <a:noFill/>
        <a:ln>
          <a:noFill/>
        </a:ln>
      </dgm:spPr>
      <dgm:t>
        <a:bodyPr/>
        <a:lstStyle/>
        <a:p>
          <a:endParaRPr lang="pl-PL" dirty="0">
            <a:solidFill>
              <a:srgbClr val="000099"/>
            </a:solidFill>
          </a:endParaRPr>
        </a:p>
      </dgm:t>
    </dgm:pt>
    <dgm:pt modelId="{4E57A58E-CC14-4AE1-B51C-7D901007D5BC}" type="sibTrans" cxnId="{4DDE78EE-D6E2-41BB-9A6C-E759203B2846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7050E724-380C-42CE-B790-C0C51E0FA3DE}" type="parTrans" cxnId="{4DDE78EE-D6E2-41BB-9A6C-E759203B2846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4D4C5DF6-56B5-4141-98EC-8483B6EBD4C2}" type="pres">
      <dgm:prSet presAssocID="{A10BA9A6-94C5-454E-A3C7-A63118DEA255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146A64E3-F2D1-42D9-8082-761EF4EED2A7}" type="pres">
      <dgm:prSet presAssocID="{B1DDA31D-7288-4083-A13A-16E65A1D652E}" presName="root" presStyleCnt="0">
        <dgm:presLayoutVars>
          <dgm:chMax/>
          <dgm:chPref val="4"/>
        </dgm:presLayoutVars>
      </dgm:prSet>
      <dgm:spPr/>
    </dgm:pt>
    <dgm:pt modelId="{6135EA90-65EF-491A-A2FC-1B878E4D0FE5}" type="pres">
      <dgm:prSet presAssocID="{B1DDA31D-7288-4083-A13A-16E65A1D652E}" presName="rootComposite" presStyleCnt="0">
        <dgm:presLayoutVars/>
      </dgm:prSet>
      <dgm:spPr/>
    </dgm:pt>
    <dgm:pt modelId="{244FE45E-ED12-4C1C-B388-EF4327FDB094}" type="pres">
      <dgm:prSet presAssocID="{B1DDA31D-7288-4083-A13A-16E65A1D652E}" presName="rootText" presStyleLbl="node0" presStyleIdx="0" presStyleCnt="1" custFlipVert="1" custScaleY="3185" custLinFactNeighborX="-355" custLinFactNeighborY="-34774">
        <dgm:presLayoutVars>
          <dgm:chMax/>
          <dgm:chPref val="4"/>
        </dgm:presLayoutVars>
      </dgm:prSet>
      <dgm:spPr/>
      <dgm:t>
        <a:bodyPr/>
        <a:lstStyle/>
        <a:p>
          <a:endParaRPr lang="pl-PL"/>
        </a:p>
      </dgm:t>
    </dgm:pt>
    <dgm:pt modelId="{48EB8131-DF1B-479B-892F-96F91E111F7C}" type="pres">
      <dgm:prSet presAssocID="{B1DDA31D-7288-4083-A13A-16E65A1D652E}" presName="childShape" presStyleCnt="0">
        <dgm:presLayoutVars>
          <dgm:chMax val="0"/>
          <dgm:chPref val="0"/>
        </dgm:presLayoutVars>
      </dgm:prSet>
      <dgm:spPr/>
    </dgm:pt>
    <dgm:pt modelId="{E9119472-04DB-4B28-94C7-B4E8C6524434}" type="pres">
      <dgm:prSet presAssocID="{25EFAC93-D9F1-44D1-AC01-A32160409F68}" presName="childComposite" presStyleCnt="0">
        <dgm:presLayoutVars>
          <dgm:chMax val="0"/>
          <dgm:chPref val="0"/>
        </dgm:presLayoutVars>
      </dgm:prSet>
      <dgm:spPr/>
    </dgm:pt>
    <dgm:pt modelId="{11C4F8F8-4B75-4964-9E6B-EA3C5107DE46}" type="pres">
      <dgm:prSet presAssocID="{25EFAC93-D9F1-44D1-AC01-A32160409F68}" presName="Image" presStyleLbl="node1" presStyleIdx="0" presStyleCnt="2" custScaleY="51479" custLinFactNeighborX="1736" custLinFactNeighborY="-36484"/>
      <dgm:spPr>
        <a:prstGeom prst="rightArrow">
          <a:avLst/>
        </a:prstGeom>
        <a:noFill/>
        <a:ln w="28575" cmpd="sng">
          <a:solidFill>
            <a:schemeClr val="accent1">
              <a:shade val="80000"/>
              <a:hueOff val="0"/>
              <a:satOff val="0"/>
              <a:lumOff val="0"/>
            </a:schemeClr>
          </a:solidFill>
        </a:ln>
      </dgm:spPr>
    </dgm:pt>
    <dgm:pt modelId="{2089ECD8-5502-4097-A7B8-29B10E7EE791}" type="pres">
      <dgm:prSet presAssocID="{25EFAC93-D9F1-44D1-AC01-A32160409F68}" presName="childText" presStyleLbl="lnNode1" presStyleIdx="0" presStyleCnt="2" custLinFactNeighborX="685" custLinFactNeighborY="-284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B69BA8C-4594-468E-8619-79CD8E344E78}" type="pres">
      <dgm:prSet presAssocID="{9F1D8E4C-7B7D-4D4F-ABC6-9E9939F1A007}" presName="childComposite" presStyleCnt="0">
        <dgm:presLayoutVars>
          <dgm:chMax val="0"/>
          <dgm:chPref val="0"/>
        </dgm:presLayoutVars>
      </dgm:prSet>
      <dgm:spPr/>
    </dgm:pt>
    <dgm:pt modelId="{C9F49316-C7B6-45F5-B12C-ADA47AFC0306}" type="pres">
      <dgm:prSet presAssocID="{9F1D8E4C-7B7D-4D4F-ABC6-9E9939F1A007}" presName="Image" presStyleLbl="node1" presStyleIdx="1" presStyleCnt="2" custScaleY="51479" custLinFactNeighborX="1962" custLinFactNeighborY="18352"/>
      <dgm:spPr>
        <a:prstGeom prst="rightArrow">
          <a:avLst/>
        </a:prstGeom>
        <a:noFill/>
        <a:ln w="28575">
          <a:solidFill>
            <a:schemeClr val="accent1">
              <a:shade val="80000"/>
              <a:hueOff val="0"/>
              <a:satOff val="0"/>
              <a:lumOff val="0"/>
            </a:schemeClr>
          </a:solidFill>
        </a:ln>
      </dgm:spPr>
    </dgm:pt>
    <dgm:pt modelId="{8842F63A-3346-4317-81FE-6D7E56AE66C0}" type="pres">
      <dgm:prSet presAssocID="{9F1D8E4C-7B7D-4D4F-ABC6-9E9939F1A007}" presName="childText" presStyleLbl="lnNode1" presStyleIdx="1" presStyleCnt="2" custLinFactNeighborY="145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DDE78EE-D6E2-41BB-9A6C-E759203B2846}" srcId="{A10BA9A6-94C5-454E-A3C7-A63118DEA255}" destId="{B1DDA31D-7288-4083-A13A-16E65A1D652E}" srcOrd="0" destOrd="0" parTransId="{7050E724-380C-42CE-B790-C0C51E0FA3DE}" sibTransId="{4E57A58E-CC14-4AE1-B51C-7D901007D5BC}"/>
    <dgm:cxn modelId="{C581F8A6-4EBE-4347-8861-A31BDBA03B78}" type="presOf" srcId="{9F1D8E4C-7B7D-4D4F-ABC6-9E9939F1A007}" destId="{8842F63A-3346-4317-81FE-6D7E56AE66C0}" srcOrd="0" destOrd="0" presId="urn:microsoft.com/office/officeart/2008/layout/PictureAccentList"/>
    <dgm:cxn modelId="{C5E51A43-D978-42FA-9D88-2F44D2C582BE}" type="presOf" srcId="{B1DDA31D-7288-4083-A13A-16E65A1D652E}" destId="{244FE45E-ED12-4C1C-B388-EF4327FDB094}" srcOrd="0" destOrd="0" presId="urn:microsoft.com/office/officeart/2008/layout/PictureAccentList"/>
    <dgm:cxn modelId="{6500B4FD-C4DD-4BF2-B16C-5ACEE97883BC}" srcId="{B1DDA31D-7288-4083-A13A-16E65A1D652E}" destId="{9F1D8E4C-7B7D-4D4F-ABC6-9E9939F1A007}" srcOrd="1" destOrd="0" parTransId="{1CD2E009-67FF-4BD8-998F-F4C52921BC32}" sibTransId="{5ACB7717-B896-47D9-90A4-7D9D245B4ABB}"/>
    <dgm:cxn modelId="{FD4FAFE6-054B-4B87-8C40-FCECCC552BAE}" type="presOf" srcId="{25EFAC93-D9F1-44D1-AC01-A32160409F68}" destId="{2089ECD8-5502-4097-A7B8-29B10E7EE791}" srcOrd="0" destOrd="0" presId="urn:microsoft.com/office/officeart/2008/layout/PictureAccentList"/>
    <dgm:cxn modelId="{5F90B9A9-8A2B-40AD-B871-654587D444BA}" srcId="{B1DDA31D-7288-4083-A13A-16E65A1D652E}" destId="{25EFAC93-D9F1-44D1-AC01-A32160409F68}" srcOrd="0" destOrd="0" parTransId="{79969421-CD7D-4316-A7AA-2B21464D971F}" sibTransId="{CB58258F-B8B0-4E97-9744-A62714E12C7D}"/>
    <dgm:cxn modelId="{32978B71-A5B2-490D-BBC2-E731DE6CCCDD}" type="presOf" srcId="{A10BA9A6-94C5-454E-A3C7-A63118DEA255}" destId="{4D4C5DF6-56B5-4141-98EC-8483B6EBD4C2}" srcOrd="0" destOrd="0" presId="urn:microsoft.com/office/officeart/2008/layout/PictureAccentList"/>
    <dgm:cxn modelId="{807BE0CF-15C1-4329-BC4F-6E9712DCF6D1}" type="presParOf" srcId="{4D4C5DF6-56B5-4141-98EC-8483B6EBD4C2}" destId="{146A64E3-F2D1-42D9-8082-761EF4EED2A7}" srcOrd="0" destOrd="0" presId="urn:microsoft.com/office/officeart/2008/layout/PictureAccentList"/>
    <dgm:cxn modelId="{B3A9897A-6BBD-4473-B172-824009B31444}" type="presParOf" srcId="{146A64E3-F2D1-42D9-8082-761EF4EED2A7}" destId="{6135EA90-65EF-491A-A2FC-1B878E4D0FE5}" srcOrd="0" destOrd="0" presId="urn:microsoft.com/office/officeart/2008/layout/PictureAccentList"/>
    <dgm:cxn modelId="{227EDFF5-1B53-4409-BE49-8378B34719C2}" type="presParOf" srcId="{6135EA90-65EF-491A-A2FC-1B878E4D0FE5}" destId="{244FE45E-ED12-4C1C-B388-EF4327FDB094}" srcOrd="0" destOrd="0" presId="urn:microsoft.com/office/officeart/2008/layout/PictureAccentList"/>
    <dgm:cxn modelId="{E18E216D-6CFA-47D0-8962-25218248284D}" type="presParOf" srcId="{146A64E3-F2D1-42D9-8082-761EF4EED2A7}" destId="{48EB8131-DF1B-479B-892F-96F91E111F7C}" srcOrd="1" destOrd="0" presId="urn:microsoft.com/office/officeart/2008/layout/PictureAccentList"/>
    <dgm:cxn modelId="{677C57D3-6A90-4A27-B880-2A61F1147E2D}" type="presParOf" srcId="{48EB8131-DF1B-479B-892F-96F91E111F7C}" destId="{E9119472-04DB-4B28-94C7-B4E8C6524434}" srcOrd="0" destOrd="0" presId="urn:microsoft.com/office/officeart/2008/layout/PictureAccentList"/>
    <dgm:cxn modelId="{E2573CD6-C8A9-4FA5-A530-27E1FDA33D67}" type="presParOf" srcId="{E9119472-04DB-4B28-94C7-B4E8C6524434}" destId="{11C4F8F8-4B75-4964-9E6B-EA3C5107DE46}" srcOrd="0" destOrd="0" presId="urn:microsoft.com/office/officeart/2008/layout/PictureAccentList"/>
    <dgm:cxn modelId="{8854DDBD-E6E1-40D9-87FF-523AB59A8720}" type="presParOf" srcId="{E9119472-04DB-4B28-94C7-B4E8C6524434}" destId="{2089ECD8-5502-4097-A7B8-29B10E7EE791}" srcOrd="1" destOrd="0" presId="urn:microsoft.com/office/officeart/2008/layout/PictureAccentList"/>
    <dgm:cxn modelId="{1847CA1D-E9FF-4DE2-8655-7E2C554BF06C}" type="presParOf" srcId="{48EB8131-DF1B-479B-892F-96F91E111F7C}" destId="{7B69BA8C-4594-468E-8619-79CD8E344E78}" srcOrd="1" destOrd="0" presId="urn:microsoft.com/office/officeart/2008/layout/PictureAccentList"/>
    <dgm:cxn modelId="{AD409640-28D3-43B4-B262-C849848D4525}" type="presParOf" srcId="{7B69BA8C-4594-468E-8619-79CD8E344E78}" destId="{C9F49316-C7B6-45F5-B12C-ADA47AFC0306}" srcOrd="0" destOrd="0" presId="urn:microsoft.com/office/officeart/2008/layout/PictureAccentList"/>
    <dgm:cxn modelId="{96328A77-9352-4706-85EF-D59C426387F7}" type="presParOf" srcId="{7B69BA8C-4594-468E-8619-79CD8E344E78}" destId="{8842F63A-3346-4317-81FE-6D7E56AE66C0}" srcOrd="1" destOrd="0" presId="urn:microsoft.com/office/officeart/2008/layout/PictureAccentList"/>
  </dgm:cxnLst>
  <dgm:bg/>
  <dgm:whole>
    <a:ln w="28575" cap="flat" cmpd="sng" algn="ctr">
      <a:solidFill>
        <a:schemeClr val="lt1">
          <a:hueOff val="0"/>
          <a:satOff val="0"/>
          <a:lumOff val="0"/>
        </a:schemeClr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B57327-98DC-C541-B05E-585E85D9ED28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FE3B9FFD-19CC-C249-A841-46B559A7C152}">
      <dgm:prSet phldrT="[Tekst]" phldr="0" custT="1"/>
      <dgm:spPr/>
      <dgm:t>
        <a:bodyPr/>
        <a:lstStyle/>
        <a:p>
          <a:endParaRPr lang="pl-PL" sz="2400" b="1" dirty="0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EBAA6E91-EB91-464F-BA1B-7BBE8BCF0859}" type="par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40BECE72-6AAC-E94A-BA85-2274C0986F61}" type="sib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1B0A67C4-6C33-8E46-BB8D-F470DD195436}">
      <dgm:prSet phldrT="[Tekst]" phldr="0" custT="1"/>
      <dgm:spPr/>
      <dgm:t>
        <a:bodyPr anchor="ctr"/>
        <a:lstStyle/>
        <a:p>
          <a:pPr algn="ctr"/>
          <a:r>
            <a:rPr lang="pl-PL" altLang="pl-PL" sz="3600" b="1" dirty="0">
              <a:solidFill>
                <a:srgbClr val="000099"/>
              </a:solidFill>
              <a:cs typeface="Calibri" panose="020F0502020204030204" pitchFamily="34" charset="0"/>
            </a:rPr>
            <a:t>CZĘŚĆ PISEMNA EGZAMINU</a:t>
          </a:r>
          <a:endParaRPr lang="pl-PL" sz="3600" b="0" dirty="0">
            <a:latin typeface="+mn-lt"/>
            <a:cs typeface="Calibri" panose="020F0502020204030204" pitchFamily="34" charset="0"/>
          </a:endParaRPr>
        </a:p>
      </dgm:t>
    </dgm:pt>
    <dgm:pt modelId="{ECEB5E16-EB7C-2C48-9EB8-647348C4B4C4}" type="par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8A8B3DC-0D45-7943-88A9-50D68101DFD2}" type="sib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62C2777-4521-AE49-8D57-C1EDF7E0A554}" type="pres">
      <dgm:prSet presAssocID="{52B57327-98DC-C541-B05E-585E85D9ED2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721EEA0E-4130-DD4E-81F4-6851F072AE69}" type="pres">
      <dgm:prSet presAssocID="{FE3B9FFD-19CC-C249-A841-46B559A7C152}" presName="thickLine" presStyleLbl="alignNode1" presStyleIdx="0" presStyleCnt="1"/>
      <dgm:spPr/>
    </dgm:pt>
    <dgm:pt modelId="{DF465098-A5B8-2B42-8AFD-A0F69440E483}" type="pres">
      <dgm:prSet presAssocID="{FE3B9FFD-19CC-C249-A841-46B559A7C152}" presName="horz1" presStyleCnt="0"/>
      <dgm:spPr/>
    </dgm:pt>
    <dgm:pt modelId="{BA0F9552-9BC0-474B-83AE-3F551F69A013}" type="pres">
      <dgm:prSet presAssocID="{FE3B9FFD-19CC-C249-A841-46B559A7C152}" presName="tx1" presStyleLbl="revTx" presStyleIdx="0" presStyleCnt="2" custScaleX="4773"/>
      <dgm:spPr/>
      <dgm:t>
        <a:bodyPr/>
        <a:lstStyle/>
        <a:p>
          <a:endParaRPr lang="pl-PL"/>
        </a:p>
      </dgm:t>
    </dgm:pt>
    <dgm:pt modelId="{8E5C6B24-2BD8-5E40-9C0D-C37FB4E4ABA6}" type="pres">
      <dgm:prSet presAssocID="{FE3B9FFD-19CC-C249-A841-46B559A7C152}" presName="vert1" presStyleCnt="0"/>
      <dgm:spPr/>
    </dgm:pt>
    <dgm:pt modelId="{FD2353B5-9333-2F42-B81F-F748C9244D74}" type="pres">
      <dgm:prSet presAssocID="{1B0A67C4-6C33-8E46-BB8D-F470DD195436}" presName="vertSpace2a" presStyleCnt="0"/>
      <dgm:spPr/>
    </dgm:pt>
    <dgm:pt modelId="{7EB14D00-CC2A-974B-848F-31D29931AB43}" type="pres">
      <dgm:prSet presAssocID="{1B0A67C4-6C33-8E46-BB8D-F470DD195436}" presName="horz2" presStyleCnt="0"/>
      <dgm:spPr/>
    </dgm:pt>
    <dgm:pt modelId="{B25F5EC6-BDB4-1849-B9E2-366AF9C9199B}" type="pres">
      <dgm:prSet presAssocID="{1B0A67C4-6C33-8E46-BB8D-F470DD195436}" presName="horzSpace2" presStyleCnt="0"/>
      <dgm:spPr/>
    </dgm:pt>
    <dgm:pt modelId="{EBC72F4D-BC69-B040-83C0-ABF0176C335D}" type="pres">
      <dgm:prSet presAssocID="{1B0A67C4-6C33-8E46-BB8D-F470DD195436}" presName="tx2" presStyleLbl="revTx" presStyleIdx="1" presStyleCnt="2" custScaleX="123974" custScaleY="77984" custLinFactNeighborY="538"/>
      <dgm:spPr/>
      <dgm:t>
        <a:bodyPr/>
        <a:lstStyle/>
        <a:p>
          <a:endParaRPr lang="pl-PL"/>
        </a:p>
      </dgm:t>
    </dgm:pt>
    <dgm:pt modelId="{26EA4739-2724-2E44-ACB6-9A4EE291AE5F}" type="pres">
      <dgm:prSet presAssocID="{1B0A67C4-6C33-8E46-BB8D-F470DD195436}" presName="vert2" presStyleCnt="0"/>
      <dgm:spPr/>
    </dgm:pt>
    <dgm:pt modelId="{CCC289EC-620B-6C48-8EF6-4744910DE1BD}" type="pres">
      <dgm:prSet presAssocID="{1B0A67C4-6C33-8E46-BB8D-F470DD195436}" presName="thinLine2b" presStyleLbl="callout" presStyleIdx="0" presStyleCnt="1" custSzY="45720" custScaleX="125000"/>
      <dgm:spPr/>
    </dgm:pt>
    <dgm:pt modelId="{7F6E0EA2-130D-714A-8228-9FAF948CD005}" type="pres">
      <dgm:prSet presAssocID="{1B0A67C4-6C33-8E46-BB8D-F470DD195436}" presName="vertSpace2b" presStyleCnt="0"/>
      <dgm:spPr/>
    </dgm:pt>
  </dgm:ptLst>
  <dgm:cxnLst>
    <dgm:cxn modelId="{265BAC1A-6EB6-7845-9222-BA8E7EA6A4BA}" srcId="{FE3B9FFD-19CC-C249-A841-46B559A7C152}" destId="{1B0A67C4-6C33-8E46-BB8D-F470DD195436}" srcOrd="0" destOrd="0" parTransId="{ECEB5E16-EB7C-2C48-9EB8-647348C4B4C4}" sibTransId="{B8A8B3DC-0D45-7943-88A9-50D68101DFD2}"/>
    <dgm:cxn modelId="{C60CF660-BB15-8847-AFB0-90A7C07618D3}" srcId="{52B57327-98DC-C541-B05E-585E85D9ED28}" destId="{FE3B9FFD-19CC-C249-A841-46B559A7C152}" srcOrd="0" destOrd="0" parTransId="{EBAA6E91-EB91-464F-BA1B-7BBE8BCF0859}" sibTransId="{40BECE72-6AAC-E94A-BA85-2274C0986F61}"/>
    <dgm:cxn modelId="{EA195679-D643-4074-B39C-5582B9EC6E21}" type="presOf" srcId="{FE3B9FFD-19CC-C249-A841-46B559A7C152}" destId="{BA0F9552-9BC0-474B-83AE-3F551F69A013}" srcOrd="0" destOrd="0" presId="urn:microsoft.com/office/officeart/2008/layout/LinedList"/>
    <dgm:cxn modelId="{00D997C9-5791-4CCA-B902-BCC4760360F5}" type="presOf" srcId="{52B57327-98DC-C541-B05E-585E85D9ED28}" destId="{B62C2777-4521-AE49-8D57-C1EDF7E0A554}" srcOrd="0" destOrd="0" presId="urn:microsoft.com/office/officeart/2008/layout/LinedList"/>
    <dgm:cxn modelId="{346FA757-2F8D-4198-AF8A-1FA5BE716025}" type="presOf" srcId="{1B0A67C4-6C33-8E46-BB8D-F470DD195436}" destId="{EBC72F4D-BC69-B040-83C0-ABF0176C335D}" srcOrd="0" destOrd="0" presId="urn:microsoft.com/office/officeart/2008/layout/LinedList"/>
    <dgm:cxn modelId="{2816AA44-2D9D-4A35-B8DF-A719180EE566}" type="presParOf" srcId="{B62C2777-4521-AE49-8D57-C1EDF7E0A554}" destId="{721EEA0E-4130-DD4E-81F4-6851F072AE69}" srcOrd="0" destOrd="0" presId="urn:microsoft.com/office/officeart/2008/layout/LinedList"/>
    <dgm:cxn modelId="{183A6A76-1094-4436-8571-86C9AA10922F}" type="presParOf" srcId="{B62C2777-4521-AE49-8D57-C1EDF7E0A554}" destId="{DF465098-A5B8-2B42-8AFD-A0F69440E483}" srcOrd="1" destOrd="0" presId="urn:microsoft.com/office/officeart/2008/layout/LinedList"/>
    <dgm:cxn modelId="{02475BF2-EBA4-4B03-96FA-A486BB4C90B4}" type="presParOf" srcId="{DF465098-A5B8-2B42-8AFD-A0F69440E483}" destId="{BA0F9552-9BC0-474B-83AE-3F551F69A013}" srcOrd="0" destOrd="0" presId="urn:microsoft.com/office/officeart/2008/layout/LinedList"/>
    <dgm:cxn modelId="{21D7DADE-4EF5-4436-8BF9-1E2D3DCD9690}" type="presParOf" srcId="{DF465098-A5B8-2B42-8AFD-A0F69440E483}" destId="{8E5C6B24-2BD8-5E40-9C0D-C37FB4E4ABA6}" srcOrd="1" destOrd="0" presId="urn:microsoft.com/office/officeart/2008/layout/LinedList"/>
    <dgm:cxn modelId="{FFB5C415-E7F3-4FE5-935C-3C3572BB5BE2}" type="presParOf" srcId="{8E5C6B24-2BD8-5E40-9C0D-C37FB4E4ABA6}" destId="{FD2353B5-9333-2F42-B81F-F748C9244D74}" srcOrd="0" destOrd="0" presId="urn:microsoft.com/office/officeart/2008/layout/LinedList"/>
    <dgm:cxn modelId="{10E6CC8A-2854-4038-B524-D6A506691389}" type="presParOf" srcId="{8E5C6B24-2BD8-5E40-9C0D-C37FB4E4ABA6}" destId="{7EB14D00-CC2A-974B-848F-31D29931AB43}" srcOrd="1" destOrd="0" presId="urn:microsoft.com/office/officeart/2008/layout/LinedList"/>
    <dgm:cxn modelId="{48E75D55-7B56-403E-8006-7B8B3D3ADC46}" type="presParOf" srcId="{7EB14D00-CC2A-974B-848F-31D29931AB43}" destId="{B25F5EC6-BDB4-1849-B9E2-366AF9C9199B}" srcOrd="0" destOrd="0" presId="urn:microsoft.com/office/officeart/2008/layout/LinedList"/>
    <dgm:cxn modelId="{3B88D3E2-661C-4B70-8BC8-3B20E945224E}" type="presParOf" srcId="{7EB14D00-CC2A-974B-848F-31D29931AB43}" destId="{EBC72F4D-BC69-B040-83C0-ABF0176C335D}" srcOrd="1" destOrd="0" presId="urn:microsoft.com/office/officeart/2008/layout/LinedList"/>
    <dgm:cxn modelId="{5DB0CC2A-66DF-428C-BBD9-7925E7030EBC}" type="presParOf" srcId="{7EB14D00-CC2A-974B-848F-31D29931AB43}" destId="{26EA4739-2724-2E44-ACB6-9A4EE291AE5F}" srcOrd="2" destOrd="0" presId="urn:microsoft.com/office/officeart/2008/layout/LinedList"/>
    <dgm:cxn modelId="{D8505339-3FF5-4853-8E2F-FE640C643DEF}" type="presParOf" srcId="{8E5C6B24-2BD8-5E40-9C0D-C37FB4E4ABA6}" destId="{CCC289EC-620B-6C48-8EF6-4744910DE1BD}" srcOrd="2" destOrd="0" presId="urn:microsoft.com/office/officeart/2008/layout/LinedList"/>
    <dgm:cxn modelId="{8E1F49EB-27DF-48D3-9CBC-A6CFA7CE9ADA}" type="presParOf" srcId="{8E5C6B24-2BD8-5E40-9C0D-C37FB4E4ABA6}" destId="{7F6E0EA2-130D-714A-8228-9FAF948CD005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AB971C2-7BBA-1D4F-ADB8-1659E53359EC}">
      <dgm:prSet phldrT="[Tekst]" custT="1"/>
      <dgm:spPr>
        <a:solidFill>
          <a:schemeClr val="accent1">
            <a:lumMod val="40000"/>
            <a:lumOff val="60000"/>
          </a:schemeClr>
        </a:solidFill>
      </dgm:spPr>
      <dgm:t>
        <a:bodyPr anchor="ctr"/>
        <a:lstStyle/>
        <a:p>
          <a:pPr algn="l"/>
          <a:r>
            <a:rPr lang="pl-PL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Zapewnienie prawidłowego przebiegu egzaminu </a:t>
          </a:r>
          <a:endParaRPr lang="pl-PL" sz="200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0E1BA206-7196-5F42-883E-4826FAFEC3B9}" type="parTrans" cxnId="{21455288-46E2-8C48-85FA-661924BCCDF6}">
      <dgm:prSet/>
      <dgm:spPr/>
      <dgm:t>
        <a:bodyPr/>
        <a:lstStyle/>
        <a:p>
          <a:pPr algn="l"/>
          <a:endParaRPr lang="pl-PL" sz="1600">
            <a:solidFill>
              <a:schemeClr val="tx1"/>
            </a:solidFill>
          </a:endParaRPr>
        </a:p>
      </dgm:t>
    </dgm:pt>
    <dgm:pt modelId="{4DF2D2D2-3B89-5B48-BA56-9B83087B3C9B}" type="sibTrans" cxnId="{21455288-46E2-8C48-85FA-661924BCCDF6}">
      <dgm:prSet/>
      <dgm:spPr/>
      <dgm:t>
        <a:bodyPr/>
        <a:lstStyle/>
        <a:p>
          <a:pPr algn="l"/>
          <a:endParaRPr lang="pl-PL" sz="1600">
            <a:solidFill>
              <a:schemeClr val="tx1"/>
            </a:solidFill>
          </a:endParaRPr>
        </a:p>
      </dgm:t>
    </dgm:pt>
    <dgm:pt modelId="{E2DD35E9-A3B7-A843-B698-8595821E4A95}">
      <dgm:prSet phldrT="[Tekst]" custT="1"/>
      <dgm:spPr>
        <a:solidFill>
          <a:schemeClr val="accent1">
            <a:lumMod val="40000"/>
            <a:lumOff val="60000"/>
          </a:schemeClr>
        </a:solidFill>
      </dgm:spPr>
      <dgm:t>
        <a:bodyPr anchor="ctr"/>
        <a:lstStyle/>
        <a:p>
          <a:pPr algn="l"/>
          <a:r>
            <a:rPr lang="pl-PL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Nadzorowanie przygotowania </a:t>
          </a:r>
          <a:r>
            <a:rPr lang="pl-PL" sz="2000" dirty="0" err="1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sal</a:t>
          </a:r>
          <a:r>
            <a:rPr lang="pl-PL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 egzaminacyjnych</a:t>
          </a:r>
          <a:endParaRPr lang="pl-PL" sz="200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EA79AEBE-2106-D44D-AE4D-3ABEE7E647B0}" type="parTrans" cxnId="{371021A8-73F5-9346-98BA-5E1A69285AAC}">
      <dgm:prSet/>
      <dgm:spPr/>
      <dgm:t>
        <a:bodyPr/>
        <a:lstStyle/>
        <a:p>
          <a:pPr algn="l"/>
          <a:endParaRPr lang="pl-PL" sz="1600">
            <a:solidFill>
              <a:schemeClr val="tx1"/>
            </a:solidFill>
          </a:endParaRPr>
        </a:p>
      </dgm:t>
    </dgm:pt>
    <dgm:pt modelId="{362E5FD7-2FC0-1041-BA15-1160A4247C6B}" type="sibTrans" cxnId="{371021A8-73F5-9346-98BA-5E1A69285AAC}">
      <dgm:prSet/>
      <dgm:spPr/>
      <dgm:t>
        <a:bodyPr/>
        <a:lstStyle/>
        <a:p>
          <a:pPr algn="l"/>
          <a:endParaRPr lang="pl-PL" sz="1600">
            <a:solidFill>
              <a:schemeClr val="tx1"/>
            </a:solidFill>
          </a:endParaRPr>
        </a:p>
      </dgm:t>
    </dgm:pt>
    <dgm:pt modelId="{7BDDD5BC-4B2D-944E-A524-08C8EFC92CC3}">
      <dgm:prSet phldrT="[Tekst]" phldr="0" custT="1"/>
      <dgm:spPr>
        <a:solidFill>
          <a:schemeClr val="accent1">
            <a:lumMod val="40000"/>
            <a:lumOff val="60000"/>
          </a:schemeClr>
        </a:solidFill>
      </dgm:spPr>
      <dgm:t>
        <a:bodyPr anchor="ctr"/>
        <a:lstStyle/>
        <a:p>
          <a:pPr algn="just"/>
          <a:r>
            <a:rPr lang="pl-PL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Zapewnienie dostosowania stanowisk egzaminacyjnych do wymogów bhp</a:t>
          </a:r>
          <a:endParaRPr lang="pl-PL" sz="200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AEE43A4B-2AEB-6B4A-842A-F01533BB66E3}" type="parTrans" cxnId="{446358A7-0D68-4742-A9F4-0582A8154F71}">
      <dgm:prSet/>
      <dgm:spPr/>
      <dgm:t>
        <a:bodyPr/>
        <a:lstStyle/>
        <a:p>
          <a:pPr algn="l"/>
          <a:endParaRPr lang="pl-PL" sz="1600">
            <a:solidFill>
              <a:schemeClr val="tx1"/>
            </a:solidFill>
          </a:endParaRPr>
        </a:p>
      </dgm:t>
    </dgm:pt>
    <dgm:pt modelId="{D7CF4B70-12D0-8E43-971A-9FF8059BB5BD}" type="sibTrans" cxnId="{446358A7-0D68-4742-A9F4-0582A8154F71}">
      <dgm:prSet/>
      <dgm:spPr/>
      <dgm:t>
        <a:bodyPr/>
        <a:lstStyle/>
        <a:p>
          <a:pPr algn="l"/>
          <a:endParaRPr lang="pl-PL" sz="1600">
            <a:solidFill>
              <a:schemeClr val="tx1"/>
            </a:solidFill>
          </a:endParaRPr>
        </a:p>
      </dgm:t>
    </dgm:pt>
    <dgm:pt modelId="{C809A9C6-801E-2844-BD47-16AC0119D4B2}">
      <dgm:prSet phldrT="[Tekst]" phldr="0" custT="1"/>
      <dgm:spPr>
        <a:solidFill>
          <a:schemeClr val="accent1">
            <a:lumMod val="40000"/>
            <a:lumOff val="60000"/>
          </a:schemeClr>
        </a:solidFill>
      </dgm:spPr>
      <dgm:t>
        <a:bodyPr anchor="ctr"/>
        <a:lstStyle/>
        <a:p>
          <a:pPr algn="l"/>
          <a:r>
            <a:rPr lang="pl-PL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Zapewnienie obecności operatora egzaminu</a:t>
          </a:r>
          <a:endParaRPr lang="pl-PL" sz="2000" dirty="0">
            <a:solidFill>
              <a:schemeClr val="tx1"/>
            </a:solidFill>
            <a:latin typeface="+mn-lt"/>
          </a:endParaRPr>
        </a:p>
      </dgm:t>
    </dgm:pt>
    <dgm:pt modelId="{6D39A583-7BB7-C248-955A-0663C7645239}" type="parTrans" cxnId="{27ACDA19-DAFA-6F42-8107-2F9109643BC7}">
      <dgm:prSet/>
      <dgm:spPr/>
      <dgm:t>
        <a:bodyPr/>
        <a:lstStyle/>
        <a:p>
          <a:pPr algn="l"/>
          <a:endParaRPr lang="pl-PL" sz="1600">
            <a:solidFill>
              <a:schemeClr val="tx1"/>
            </a:solidFill>
          </a:endParaRPr>
        </a:p>
      </dgm:t>
    </dgm:pt>
    <dgm:pt modelId="{D8E7B962-D48A-474C-AF93-50E3735A1D1A}" type="sibTrans" cxnId="{27ACDA19-DAFA-6F42-8107-2F9109643BC7}">
      <dgm:prSet/>
      <dgm:spPr/>
      <dgm:t>
        <a:bodyPr/>
        <a:lstStyle/>
        <a:p>
          <a:pPr algn="l"/>
          <a:endParaRPr lang="pl-PL" sz="1600">
            <a:solidFill>
              <a:schemeClr val="tx1"/>
            </a:solidFill>
          </a:endParaRPr>
        </a:p>
      </dgm:t>
    </dgm:pt>
    <dgm:pt modelId="{788F8873-6ACA-457B-96D1-ED1745DA2657}">
      <dgm:prSet phldrT="[Tekst]" phldr="0" custT="1"/>
      <dgm:spPr>
        <a:solidFill>
          <a:schemeClr val="accent1">
            <a:lumMod val="40000"/>
            <a:lumOff val="60000"/>
          </a:schemeClr>
        </a:solidFill>
      </dgm:spPr>
      <dgm:t>
        <a:bodyPr anchor="ctr"/>
        <a:lstStyle/>
        <a:p>
          <a:pPr algn="l"/>
          <a:r>
            <a:rPr lang="pl-PL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Sprawdzenie przygotowania stanowisk egzaminacyjnych </a:t>
          </a:r>
          <a:endParaRPr lang="pl-PL" sz="2000" dirty="0">
            <a:solidFill>
              <a:schemeClr val="tx1"/>
            </a:solidFill>
            <a:latin typeface="+mn-lt"/>
          </a:endParaRPr>
        </a:p>
      </dgm:t>
    </dgm:pt>
    <dgm:pt modelId="{B2B0AC16-496C-4FBB-AB7C-8942BFCBA278}" type="parTrans" cxnId="{1F2D1DEC-FAA4-411E-BB63-1647FE9D7200}">
      <dgm:prSet/>
      <dgm:spPr/>
      <dgm:t>
        <a:bodyPr/>
        <a:lstStyle/>
        <a:p>
          <a:pPr algn="l"/>
          <a:endParaRPr lang="pl-PL" sz="1600">
            <a:solidFill>
              <a:schemeClr val="tx1"/>
            </a:solidFill>
          </a:endParaRPr>
        </a:p>
      </dgm:t>
    </dgm:pt>
    <dgm:pt modelId="{CFD79E17-1F53-498D-8C4F-B68747D45F17}" type="sibTrans" cxnId="{1F2D1DEC-FAA4-411E-BB63-1647FE9D7200}">
      <dgm:prSet/>
      <dgm:spPr/>
      <dgm:t>
        <a:bodyPr/>
        <a:lstStyle/>
        <a:p>
          <a:pPr algn="l"/>
          <a:endParaRPr lang="pl-PL" sz="1600">
            <a:solidFill>
              <a:schemeClr val="tx1"/>
            </a:solidFill>
          </a:endParaRPr>
        </a:p>
      </dgm:t>
    </dgm:pt>
    <dgm:pt modelId="{38E4F5F3-8683-420D-9DFF-4659CAF3870D}" type="pres">
      <dgm:prSet presAssocID="{2E6C16F3-1F83-B54E-8DB0-6F43FBCDB4F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A89C6F0-5B71-4A11-A087-1559C400896A}" type="pres">
      <dgm:prSet presAssocID="{EAB971C2-7BBA-1D4F-ADB8-1659E53359EC}" presName="parentLin" presStyleCnt="0"/>
      <dgm:spPr/>
    </dgm:pt>
    <dgm:pt modelId="{8C62603D-90B8-4E1A-B511-F7FF5AB875BD}" type="pres">
      <dgm:prSet presAssocID="{EAB971C2-7BBA-1D4F-ADB8-1659E53359EC}" presName="parentLeftMargin" presStyleLbl="node1" presStyleIdx="0" presStyleCnt="5"/>
      <dgm:spPr/>
      <dgm:t>
        <a:bodyPr/>
        <a:lstStyle/>
        <a:p>
          <a:endParaRPr lang="pl-PL"/>
        </a:p>
      </dgm:t>
    </dgm:pt>
    <dgm:pt modelId="{1D147F7F-FD4C-44E8-A2F4-7696BCFDB873}" type="pres">
      <dgm:prSet presAssocID="{EAB971C2-7BBA-1D4F-ADB8-1659E53359EC}" presName="parentText" presStyleLbl="node1" presStyleIdx="0" presStyleCnt="5" custScaleX="13234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15EA494-8815-4712-AC82-B4FCF5117651}" type="pres">
      <dgm:prSet presAssocID="{EAB971C2-7BBA-1D4F-ADB8-1659E53359EC}" presName="negativeSpace" presStyleCnt="0"/>
      <dgm:spPr/>
    </dgm:pt>
    <dgm:pt modelId="{7F48E748-7933-4968-81FF-871084B5CC49}" type="pres">
      <dgm:prSet presAssocID="{EAB971C2-7BBA-1D4F-ADB8-1659E53359EC}" presName="childText" presStyleLbl="conFgAcc1" presStyleIdx="0" presStyleCnt="5">
        <dgm:presLayoutVars>
          <dgm:bulletEnabled val="1"/>
        </dgm:presLayoutVars>
      </dgm:prSet>
      <dgm:spPr/>
    </dgm:pt>
    <dgm:pt modelId="{77964121-9384-426B-B858-0904F82E9C4E}" type="pres">
      <dgm:prSet presAssocID="{4DF2D2D2-3B89-5B48-BA56-9B83087B3C9B}" presName="spaceBetweenRectangles" presStyleCnt="0"/>
      <dgm:spPr/>
    </dgm:pt>
    <dgm:pt modelId="{7E8D794C-FEAA-4C22-8DCA-4F9170D76B6A}" type="pres">
      <dgm:prSet presAssocID="{E2DD35E9-A3B7-A843-B698-8595821E4A95}" presName="parentLin" presStyleCnt="0"/>
      <dgm:spPr/>
    </dgm:pt>
    <dgm:pt modelId="{6B22C9E4-BC19-405F-A39E-A26E1054FD38}" type="pres">
      <dgm:prSet presAssocID="{E2DD35E9-A3B7-A843-B698-8595821E4A95}" presName="parentLeftMargin" presStyleLbl="node1" presStyleIdx="0" presStyleCnt="5"/>
      <dgm:spPr/>
      <dgm:t>
        <a:bodyPr/>
        <a:lstStyle/>
        <a:p>
          <a:endParaRPr lang="pl-PL"/>
        </a:p>
      </dgm:t>
    </dgm:pt>
    <dgm:pt modelId="{2A1625FA-762F-4569-BAE1-557CC0381726}" type="pres">
      <dgm:prSet presAssocID="{E2DD35E9-A3B7-A843-B698-8595821E4A95}" presName="parentText" presStyleLbl="node1" presStyleIdx="1" presStyleCnt="5" custScaleX="13234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9716CB2-1FFD-42F6-B8DD-F540B9A12B19}" type="pres">
      <dgm:prSet presAssocID="{E2DD35E9-A3B7-A843-B698-8595821E4A95}" presName="negativeSpace" presStyleCnt="0"/>
      <dgm:spPr/>
    </dgm:pt>
    <dgm:pt modelId="{012BC845-6594-4616-829D-B8EF31DD3E5C}" type="pres">
      <dgm:prSet presAssocID="{E2DD35E9-A3B7-A843-B698-8595821E4A95}" presName="childText" presStyleLbl="conFgAcc1" presStyleIdx="1" presStyleCnt="5">
        <dgm:presLayoutVars>
          <dgm:bulletEnabled val="1"/>
        </dgm:presLayoutVars>
      </dgm:prSet>
      <dgm:spPr/>
    </dgm:pt>
    <dgm:pt modelId="{AE01EDBE-669B-4733-BE13-AD1A481050A3}" type="pres">
      <dgm:prSet presAssocID="{362E5FD7-2FC0-1041-BA15-1160A4247C6B}" presName="spaceBetweenRectangles" presStyleCnt="0"/>
      <dgm:spPr/>
    </dgm:pt>
    <dgm:pt modelId="{0E5AB453-FC73-4055-84AD-22BDCC173B7A}" type="pres">
      <dgm:prSet presAssocID="{7BDDD5BC-4B2D-944E-A524-08C8EFC92CC3}" presName="parentLin" presStyleCnt="0"/>
      <dgm:spPr/>
    </dgm:pt>
    <dgm:pt modelId="{5AB75EFB-DEFD-46FD-BC86-D9F43BE581D9}" type="pres">
      <dgm:prSet presAssocID="{7BDDD5BC-4B2D-944E-A524-08C8EFC92CC3}" presName="parentLeftMargin" presStyleLbl="node1" presStyleIdx="1" presStyleCnt="5"/>
      <dgm:spPr/>
      <dgm:t>
        <a:bodyPr/>
        <a:lstStyle/>
        <a:p>
          <a:endParaRPr lang="pl-PL"/>
        </a:p>
      </dgm:t>
    </dgm:pt>
    <dgm:pt modelId="{722A518A-E91A-40C2-B2BE-54C887906D12}" type="pres">
      <dgm:prSet presAssocID="{7BDDD5BC-4B2D-944E-A524-08C8EFC92CC3}" presName="parentText" presStyleLbl="node1" presStyleIdx="2" presStyleCnt="5" custScaleX="132345" custScaleY="160554" custLinFactNeighborX="-3136" custLinFactNeighborY="998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55DA10C-6468-44DC-9006-D3E97CAEF790}" type="pres">
      <dgm:prSet presAssocID="{7BDDD5BC-4B2D-944E-A524-08C8EFC92CC3}" presName="negativeSpace" presStyleCnt="0"/>
      <dgm:spPr/>
    </dgm:pt>
    <dgm:pt modelId="{12120500-88E0-478D-A562-E7BBE99B672C}" type="pres">
      <dgm:prSet presAssocID="{7BDDD5BC-4B2D-944E-A524-08C8EFC92CC3}" presName="childText" presStyleLbl="conFgAcc1" presStyleIdx="2" presStyleCnt="5">
        <dgm:presLayoutVars>
          <dgm:bulletEnabled val="1"/>
        </dgm:presLayoutVars>
      </dgm:prSet>
      <dgm:spPr/>
    </dgm:pt>
    <dgm:pt modelId="{565EEBBD-99FC-4DB7-AECA-3EB219FA88D2}" type="pres">
      <dgm:prSet presAssocID="{D7CF4B70-12D0-8E43-971A-9FF8059BB5BD}" presName="spaceBetweenRectangles" presStyleCnt="0"/>
      <dgm:spPr/>
    </dgm:pt>
    <dgm:pt modelId="{80F21A2A-31C3-4FA8-9C21-4E4DCB8985F4}" type="pres">
      <dgm:prSet presAssocID="{788F8873-6ACA-457B-96D1-ED1745DA2657}" presName="parentLin" presStyleCnt="0"/>
      <dgm:spPr/>
    </dgm:pt>
    <dgm:pt modelId="{3560E0BE-BA7C-41EE-B929-EEC50E0B0F88}" type="pres">
      <dgm:prSet presAssocID="{788F8873-6ACA-457B-96D1-ED1745DA2657}" presName="parentLeftMargin" presStyleLbl="node1" presStyleIdx="2" presStyleCnt="5"/>
      <dgm:spPr/>
      <dgm:t>
        <a:bodyPr/>
        <a:lstStyle/>
        <a:p>
          <a:endParaRPr lang="pl-PL"/>
        </a:p>
      </dgm:t>
    </dgm:pt>
    <dgm:pt modelId="{00265A29-DACB-453A-B200-DEEA13EE5903}" type="pres">
      <dgm:prSet presAssocID="{788F8873-6ACA-457B-96D1-ED1745DA2657}" presName="parentText" presStyleLbl="node1" presStyleIdx="3" presStyleCnt="5" custScaleX="13234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726537E-9F3E-49AF-8F98-325473F1C431}" type="pres">
      <dgm:prSet presAssocID="{788F8873-6ACA-457B-96D1-ED1745DA2657}" presName="negativeSpace" presStyleCnt="0"/>
      <dgm:spPr/>
    </dgm:pt>
    <dgm:pt modelId="{5D3B19E0-51D1-47DF-9D3E-B5B77847F08F}" type="pres">
      <dgm:prSet presAssocID="{788F8873-6ACA-457B-96D1-ED1745DA2657}" presName="childText" presStyleLbl="conFgAcc1" presStyleIdx="3" presStyleCnt="5">
        <dgm:presLayoutVars>
          <dgm:bulletEnabled val="1"/>
        </dgm:presLayoutVars>
      </dgm:prSet>
      <dgm:spPr/>
    </dgm:pt>
    <dgm:pt modelId="{DBED1D5A-07EC-419B-AEEF-78A314ED32E9}" type="pres">
      <dgm:prSet presAssocID="{CFD79E17-1F53-498D-8C4F-B68747D45F17}" presName="spaceBetweenRectangles" presStyleCnt="0"/>
      <dgm:spPr/>
    </dgm:pt>
    <dgm:pt modelId="{C05C6552-AE2D-4EA4-B322-64BA032BBAE1}" type="pres">
      <dgm:prSet presAssocID="{C809A9C6-801E-2844-BD47-16AC0119D4B2}" presName="parentLin" presStyleCnt="0"/>
      <dgm:spPr/>
    </dgm:pt>
    <dgm:pt modelId="{C60B1E75-42B1-4851-8106-E15B7F56D290}" type="pres">
      <dgm:prSet presAssocID="{C809A9C6-801E-2844-BD47-16AC0119D4B2}" presName="parentLeftMargin" presStyleLbl="node1" presStyleIdx="3" presStyleCnt="5"/>
      <dgm:spPr/>
      <dgm:t>
        <a:bodyPr/>
        <a:lstStyle/>
        <a:p>
          <a:endParaRPr lang="pl-PL"/>
        </a:p>
      </dgm:t>
    </dgm:pt>
    <dgm:pt modelId="{B04A1AE3-348C-4329-A0CE-84703C61B385}" type="pres">
      <dgm:prSet presAssocID="{C809A9C6-801E-2844-BD47-16AC0119D4B2}" presName="parentText" presStyleLbl="node1" presStyleIdx="4" presStyleCnt="5" custScaleX="13234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13FEB0C-62E5-4C4C-905B-E5BD92E16662}" type="pres">
      <dgm:prSet presAssocID="{C809A9C6-801E-2844-BD47-16AC0119D4B2}" presName="negativeSpace" presStyleCnt="0"/>
      <dgm:spPr/>
    </dgm:pt>
    <dgm:pt modelId="{C102AEC0-81A7-4817-BC38-1DEB602C7467}" type="pres">
      <dgm:prSet presAssocID="{C809A9C6-801E-2844-BD47-16AC0119D4B2}" presName="childText" presStyleLbl="conFgAcc1" presStyleIdx="4" presStyleCnt="5" custLinFactNeighborY="-19093">
        <dgm:presLayoutVars>
          <dgm:bulletEnabled val="1"/>
        </dgm:presLayoutVars>
      </dgm:prSet>
      <dgm:spPr/>
    </dgm:pt>
  </dgm:ptLst>
  <dgm:cxnLst>
    <dgm:cxn modelId="{1F2D1DEC-FAA4-411E-BB63-1647FE9D7200}" srcId="{2E6C16F3-1F83-B54E-8DB0-6F43FBCDB4F6}" destId="{788F8873-6ACA-457B-96D1-ED1745DA2657}" srcOrd="3" destOrd="0" parTransId="{B2B0AC16-496C-4FBB-AB7C-8942BFCBA278}" sibTransId="{CFD79E17-1F53-498D-8C4F-B68747D45F17}"/>
    <dgm:cxn modelId="{09656E90-B709-4845-806B-5A98241B2206}" type="presOf" srcId="{788F8873-6ACA-457B-96D1-ED1745DA2657}" destId="{00265A29-DACB-453A-B200-DEEA13EE5903}" srcOrd="1" destOrd="0" presId="urn:microsoft.com/office/officeart/2005/8/layout/list1"/>
    <dgm:cxn modelId="{114B1FF3-2BD3-4896-AC2B-F6AD40956472}" type="presOf" srcId="{E2DD35E9-A3B7-A843-B698-8595821E4A95}" destId="{6B22C9E4-BC19-405F-A39E-A26E1054FD38}" srcOrd="0" destOrd="0" presId="urn:microsoft.com/office/officeart/2005/8/layout/list1"/>
    <dgm:cxn modelId="{61367AC0-ABD0-4B67-B03F-B119B2BE8AC0}" type="presOf" srcId="{E2DD35E9-A3B7-A843-B698-8595821E4A95}" destId="{2A1625FA-762F-4569-BAE1-557CC0381726}" srcOrd="1" destOrd="0" presId="urn:microsoft.com/office/officeart/2005/8/layout/list1"/>
    <dgm:cxn modelId="{371021A8-73F5-9346-98BA-5E1A69285AAC}" srcId="{2E6C16F3-1F83-B54E-8DB0-6F43FBCDB4F6}" destId="{E2DD35E9-A3B7-A843-B698-8595821E4A95}" srcOrd="1" destOrd="0" parTransId="{EA79AEBE-2106-D44D-AE4D-3ABEE7E647B0}" sibTransId="{362E5FD7-2FC0-1041-BA15-1160A4247C6B}"/>
    <dgm:cxn modelId="{CDCF7222-0CDC-4338-B962-E73BA81A83BD}" type="presOf" srcId="{7BDDD5BC-4B2D-944E-A524-08C8EFC92CC3}" destId="{5AB75EFB-DEFD-46FD-BC86-D9F43BE581D9}" srcOrd="0" destOrd="0" presId="urn:microsoft.com/office/officeart/2005/8/layout/list1"/>
    <dgm:cxn modelId="{EF3CEFA8-A9ED-4EC9-B2B8-9C5DF579F0F8}" type="presOf" srcId="{2E6C16F3-1F83-B54E-8DB0-6F43FBCDB4F6}" destId="{38E4F5F3-8683-420D-9DFF-4659CAF3870D}" srcOrd="0" destOrd="0" presId="urn:microsoft.com/office/officeart/2005/8/layout/list1"/>
    <dgm:cxn modelId="{9180B84D-8E52-4374-BB9A-9970541DC5B6}" type="presOf" srcId="{EAB971C2-7BBA-1D4F-ADB8-1659E53359EC}" destId="{1D147F7F-FD4C-44E8-A2F4-7696BCFDB873}" srcOrd="1" destOrd="0" presId="urn:microsoft.com/office/officeart/2005/8/layout/list1"/>
    <dgm:cxn modelId="{C4C77FB7-3C69-4ECD-AD00-1FFA498F6746}" type="presOf" srcId="{EAB971C2-7BBA-1D4F-ADB8-1659E53359EC}" destId="{8C62603D-90B8-4E1A-B511-F7FF5AB875BD}" srcOrd="0" destOrd="0" presId="urn:microsoft.com/office/officeart/2005/8/layout/list1"/>
    <dgm:cxn modelId="{446358A7-0D68-4742-A9F4-0582A8154F71}" srcId="{2E6C16F3-1F83-B54E-8DB0-6F43FBCDB4F6}" destId="{7BDDD5BC-4B2D-944E-A524-08C8EFC92CC3}" srcOrd="2" destOrd="0" parTransId="{AEE43A4B-2AEB-6B4A-842A-F01533BB66E3}" sibTransId="{D7CF4B70-12D0-8E43-971A-9FF8059BB5BD}"/>
    <dgm:cxn modelId="{9737AB9D-E4EA-446E-A8F7-3081F52ED768}" type="presOf" srcId="{788F8873-6ACA-457B-96D1-ED1745DA2657}" destId="{3560E0BE-BA7C-41EE-B929-EEC50E0B0F88}" srcOrd="0" destOrd="0" presId="urn:microsoft.com/office/officeart/2005/8/layout/list1"/>
    <dgm:cxn modelId="{0EF33AE2-7AE0-4CF4-A59B-7724778D4F69}" type="presOf" srcId="{C809A9C6-801E-2844-BD47-16AC0119D4B2}" destId="{C60B1E75-42B1-4851-8106-E15B7F56D290}" srcOrd="0" destOrd="0" presId="urn:microsoft.com/office/officeart/2005/8/layout/list1"/>
    <dgm:cxn modelId="{27ACDA19-DAFA-6F42-8107-2F9109643BC7}" srcId="{2E6C16F3-1F83-B54E-8DB0-6F43FBCDB4F6}" destId="{C809A9C6-801E-2844-BD47-16AC0119D4B2}" srcOrd="4" destOrd="0" parTransId="{6D39A583-7BB7-C248-955A-0663C7645239}" sibTransId="{D8E7B962-D48A-474C-AF93-50E3735A1D1A}"/>
    <dgm:cxn modelId="{902AD2E9-E99A-4736-8A72-66FF981E1D52}" type="presOf" srcId="{C809A9C6-801E-2844-BD47-16AC0119D4B2}" destId="{B04A1AE3-348C-4329-A0CE-84703C61B385}" srcOrd="1" destOrd="0" presId="urn:microsoft.com/office/officeart/2005/8/layout/list1"/>
    <dgm:cxn modelId="{21455288-46E2-8C48-85FA-661924BCCDF6}" srcId="{2E6C16F3-1F83-B54E-8DB0-6F43FBCDB4F6}" destId="{EAB971C2-7BBA-1D4F-ADB8-1659E53359EC}" srcOrd="0" destOrd="0" parTransId="{0E1BA206-7196-5F42-883E-4826FAFEC3B9}" sibTransId="{4DF2D2D2-3B89-5B48-BA56-9B83087B3C9B}"/>
    <dgm:cxn modelId="{F6B96996-7EF9-4B1C-AE80-E3AEFE70490B}" type="presOf" srcId="{7BDDD5BC-4B2D-944E-A524-08C8EFC92CC3}" destId="{722A518A-E91A-40C2-B2BE-54C887906D12}" srcOrd="1" destOrd="0" presId="urn:microsoft.com/office/officeart/2005/8/layout/list1"/>
    <dgm:cxn modelId="{33E5C61B-824D-4409-98A9-9B1DD32B0F82}" type="presParOf" srcId="{38E4F5F3-8683-420D-9DFF-4659CAF3870D}" destId="{3A89C6F0-5B71-4A11-A087-1559C400896A}" srcOrd="0" destOrd="0" presId="urn:microsoft.com/office/officeart/2005/8/layout/list1"/>
    <dgm:cxn modelId="{804D3D39-4721-40EC-B5AB-F751AAA940AE}" type="presParOf" srcId="{3A89C6F0-5B71-4A11-A087-1559C400896A}" destId="{8C62603D-90B8-4E1A-B511-F7FF5AB875BD}" srcOrd="0" destOrd="0" presId="urn:microsoft.com/office/officeart/2005/8/layout/list1"/>
    <dgm:cxn modelId="{8CDE511F-E6DB-4231-AA7D-4E350A2A9BD6}" type="presParOf" srcId="{3A89C6F0-5B71-4A11-A087-1559C400896A}" destId="{1D147F7F-FD4C-44E8-A2F4-7696BCFDB873}" srcOrd="1" destOrd="0" presId="urn:microsoft.com/office/officeart/2005/8/layout/list1"/>
    <dgm:cxn modelId="{3FB0D23D-E8B2-486F-A453-1783DE277BEC}" type="presParOf" srcId="{38E4F5F3-8683-420D-9DFF-4659CAF3870D}" destId="{515EA494-8815-4712-AC82-B4FCF5117651}" srcOrd="1" destOrd="0" presId="urn:microsoft.com/office/officeart/2005/8/layout/list1"/>
    <dgm:cxn modelId="{332C553E-7BBC-4770-ABCE-B8322CAA9D34}" type="presParOf" srcId="{38E4F5F3-8683-420D-9DFF-4659CAF3870D}" destId="{7F48E748-7933-4968-81FF-871084B5CC49}" srcOrd="2" destOrd="0" presId="urn:microsoft.com/office/officeart/2005/8/layout/list1"/>
    <dgm:cxn modelId="{1A4BE532-F329-4560-82C3-4981F0AF7115}" type="presParOf" srcId="{38E4F5F3-8683-420D-9DFF-4659CAF3870D}" destId="{77964121-9384-426B-B858-0904F82E9C4E}" srcOrd="3" destOrd="0" presId="urn:microsoft.com/office/officeart/2005/8/layout/list1"/>
    <dgm:cxn modelId="{6726B13D-3946-42E8-95CA-8D49D314FB72}" type="presParOf" srcId="{38E4F5F3-8683-420D-9DFF-4659CAF3870D}" destId="{7E8D794C-FEAA-4C22-8DCA-4F9170D76B6A}" srcOrd="4" destOrd="0" presId="urn:microsoft.com/office/officeart/2005/8/layout/list1"/>
    <dgm:cxn modelId="{F530AACA-ABCF-41EE-B80F-0BF81CB31051}" type="presParOf" srcId="{7E8D794C-FEAA-4C22-8DCA-4F9170D76B6A}" destId="{6B22C9E4-BC19-405F-A39E-A26E1054FD38}" srcOrd="0" destOrd="0" presId="urn:microsoft.com/office/officeart/2005/8/layout/list1"/>
    <dgm:cxn modelId="{49D3E6A5-325D-45A8-AB23-F803C84410E5}" type="presParOf" srcId="{7E8D794C-FEAA-4C22-8DCA-4F9170D76B6A}" destId="{2A1625FA-762F-4569-BAE1-557CC0381726}" srcOrd="1" destOrd="0" presId="urn:microsoft.com/office/officeart/2005/8/layout/list1"/>
    <dgm:cxn modelId="{E55ED2A8-E983-4F73-8B26-2D2932BE7AAA}" type="presParOf" srcId="{38E4F5F3-8683-420D-9DFF-4659CAF3870D}" destId="{49716CB2-1FFD-42F6-B8DD-F540B9A12B19}" srcOrd="5" destOrd="0" presId="urn:microsoft.com/office/officeart/2005/8/layout/list1"/>
    <dgm:cxn modelId="{3487DBC3-E792-4AF2-A102-DCD906CA7CD7}" type="presParOf" srcId="{38E4F5F3-8683-420D-9DFF-4659CAF3870D}" destId="{012BC845-6594-4616-829D-B8EF31DD3E5C}" srcOrd="6" destOrd="0" presId="urn:microsoft.com/office/officeart/2005/8/layout/list1"/>
    <dgm:cxn modelId="{1B21A893-F870-4AF3-9C38-0DDCA42AD991}" type="presParOf" srcId="{38E4F5F3-8683-420D-9DFF-4659CAF3870D}" destId="{AE01EDBE-669B-4733-BE13-AD1A481050A3}" srcOrd="7" destOrd="0" presId="urn:microsoft.com/office/officeart/2005/8/layout/list1"/>
    <dgm:cxn modelId="{5F280FB4-CD8A-43EB-B433-5E3E6F1AB1CF}" type="presParOf" srcId="{38E4F5F3-8683-420D-9DFF-4659CAF3870D}" destId="{0E5AB453-FC73-4055-84AD-22BDCC173B7A}" srcOrd="8" destOrd="0" presId="urn:microsoft.com/office/officeart/2005/8/layout/list1"/>
    <dgm:cxn modelId="{C6999BFB-BD00-4A58-9D6C-74E1C1B55158}" type="presParOf" srcId="{0E5AB453-FC73-4055-84AD-22BDCC173B7A}" destId="{5AB75EFB-DEFD-46FD-BC86-D9F43BE581D9}" srcOrd="0" destOrd="0" presId="urn:microsoft.com/office/officeart/2005/8/layout/list1"/>
    <dgm:cxn modelId="{8D0B6E9A-1883-44E9-8B84-F4DFB2210B20}" type="presParOf" srcId="{0E5AB453-FC73-4055-84AD-22BDCC173B7A}" destId="{722A518A-E91A-40C2-B2BE-54C887906D12}" srcOrd="1" destOrd="0" presId="urn:microsoft.com/office/officeart/2005/8/layout/list1"/>
    <dgm:cxn modelId="{15A69CEC-ED8E-430C-89FD-33D3F2D2F137}" type="presParOf" srcId="{38E4F5F3-8683-420D-9DFF-4659CAF3870D}" destId="{755DA10C-6468-44DC-9006-D3E97CAEF790}" srcOrd="9" destOrd="0" presId="urn:microsoft.com/office/officeart/2005/8/layout/list1"/>
    <dgm:cxn modelId="{680375D4-6985-4CF2-8173-12989C8BEECE}" type="presParOf" srcId="{38E4F5F3-8683-420D-9DFF-4659CAF3870D}" destId="{12120500-88E0-478D-A562-E7BBE99B672C}" srcOrd="10" destOrd="0" presId="urn:microsoft.com/office/officeart/2005/8/layout/list1"/>
    <dgm:cxn modelId="{265902C2-61C9-4466-B632-AC269D9B8F93}" type="presParOf" srcId="{38E4F5F3-8683-420D-9DFF-4659CAF3870D}" destId="{565EEBBD-99FC-4DB7-AECA-3EB219FA88D2}" srcOrd="11" destOrd="0" presId="urn:microsoft.com/office/officeart/2005/8/layout/list1"/>
    <dgm:cxn modelId="{CB5C7FAF-694A-41BB-8F18-C8F40E26BDC0}" type="presParOf" srcId="{38E4F5F3-8683-420D-9DFF-4659CAF3870D}" destId="{80F21A2A-31C3-4FA8-9C21-4E4DCB8985F4}" srcOrd="12" destOrd="0" presId="urn:microsoft.com/office/officeart/2005/8/layout/list1"/>
    <dgm:cxn modelId="{A9556DAC-CEBC-49FD-8127-E9C9FED307F2}" type="presParOf" srcId="{80F21A2A-31C3-4FA8-9C21-4E4DCB8985F4}" destId="{3560E0BE-BA7C-41EE-B929-EEC50E0B0F88}" srcOrd="0" destOrd="0" presId="urn:microsoft.com/office/officeart/2005/8/layout/list1"/>
    <dgm:cxn modelId="{4D593180-F270-45ED-A48A-7D8B6630F289}" type="presParOf" srcId="{80F21A2A-31C3-4FA8-9C21-4E4DCB8985F4}" destId="{00265A29-DACB-453A-B200-DEEA13EE5903}" srcOrd="1" destOrd="0" presId="urn:microsoft.com/office/officeart/2005/8/layout/list1"/>
    <dgm:cxn modelId="{852169E0-730C-4549-B1B4-2029D14D0B21}" type="presParOf" srcId="{38E4F5F3-8683-420D-9DFF-4659CAF3870D}" destId="{B726537E-9F3E-49AF-8F98-325473F1C431}" srcOrd="13" destOrd="0" presId="urn:microsoft.com/office/officeart/2005/8/layout/list1"/>
    <dgm:cxn modelId="{4E1E8251-928F-4EA7-A2C9-F1CE7CC9F7E1}" type="presParOf" srcId="{38E4F5F3-8683-420D-9DFF-4659CAF3870D}" destId="{5D3B19E0-51D1-47DF-9D3E-B5B77847F08F}" srcOrd="14" destOrd="0" presId="urn:microsoft.com/office/officeart/2005/8/layout/list1"/>
    <dgm:cxn modelId="{AFD8DB81-8C2E-449B-9E8C-37A51B73D6A8}" type="presParOf" srcId="{38E4F5F3-8683-420D-9DFF-4659CAF3870D}" destId="{DBED1D5A-07EC-419B-AEEF-78A314ED32E9}" srcOrd="15" destOrd="0" presId="urn:microsoft.com/office/officeart/2005/8/layout/list1"/>
    <dgm:cxn modelId="{B2948A05-F118-4319-9336-08BE2057A031}" type="presParOf" srcId="{38E4F5F3-8683-420D-9DFF-4659CAF3870D}" destId="{C05C6552-AE2D-4EA4-B322-64BA032BBAE1}" srcOrd="16" destOrd="0" presId="urn:microsoft.com/office/officeart/2005/8/layout/list1"/>
    <dgm:cxn modelId="{9FA4D81D-5AC8-43BF-B42D-D8836091DAA8}" type="presParOf" srcId="{C05C6552-AE2D-4EA4-B322-64BA032BBAE1}" destId="{C60B1E75-42B1-4851-8106-E15B7F56D290}" srcOrd="0" destOrd="0" presId="urn:microsoft.com/office/officeart/2005/8/layout/list1"/>
    <dgm:cxn modelId="{9862BDF4-2E43-4786-9343-A74627FE9D35}" type="presParOf" srcId="{C05C6552-AE2D-4EA4-B322-64BA032BBAE1}" destId="{B04A1AE3-348C-4329-A0CE-84703C61B385}" srcOrd="1" destOrd="0" presId="urn:microsoft.com/office/officeart/2005/8/layout/list1"/>
    <dgm:cxn modelId="{BF32EF97-6956-42E0-AAF9-B99F863B72E9}" type="presParOf" srcId="{38E4F5F3-8683-420D-9DFF-4659CAF3870D}" destId="{513FEB0C-62E5-4C4C-905B-E5BD92E16662}" srcOrd="17" destOrd="0" presId="urn:microsoft.com/office/officeart/2005/8/layout/list1"/>
    <dgm:cxn modelId="{488126AA-D539-4185-8399-27E531B48B85}" type="presParOf" srcId="{38E4F5F3-8683-420D-9DFF-4659CAF3870D}" destId="{C102AEC0-81A7-4817-BC38-1DEB602C7467}" srcOrd="18" destOrd="0" presId="urn:microsoft.com/office/officeart/2005/8/layout/list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EAB971C2-7BBA-1D4F-ADB8-1659E53359EC}">
      <dgm:prSet phldrT="[Tekst]" custT="1"/>
      <dgm:spPr/>
      <dgm:t>
        <a:bodyPr/>
        <a:lstStyle/>
        <a:p>
          <a:pPr algn="just"/>
          <a:r>
            <a:rPr lang="pl-PL" sz="2400" dirty="0">
              <a:latin typeface="+mn-lt"/>
            </a:rPr>
            <a:t>Dla </a:t>
          </a:r>
          <a:r>
            <a:rPr lang="pl-PL" sz="2400" b="1" dirty="0">
              <a:latin typeface="+mn-lt"/>
            </a:rPr>
            <a:t>Formuły 2012 nie przeprowadza się </a:t>
          </a:r>
          <a:r>
            <a:rPr lang="pl-PL" sz="2400" b="0" dirty="0">
              <a:latin typeface="+mn-lt"/>
            </a:rPr>
            <a:t>egzaminu w formie elektronicznej</a:t>
          </a:r>
          <a:endParaRPr lang="pl-PL" sz="2400" dirty="0">
            <a:latin typeface="+mn-lt"/>
            <a:cs typeface="Segoe UI Semibold" panose="020B0702040204020203" pitchFamily="34" charset="0"/>
          </a:endParaRPr>
        </a:p>
      </dgm:t>
    </dgm:pt>
    <dgm:pt modelId="{0E1BA206-7196-5F42-883E-4826FAFEC3B9}" type="parTrans" cxnId="{21455288-46E2-8C48-85FA-661924BCCDF6}">
      <dgm:prSet/>
      <dgm:spPr/>
      <dgm:t>
        <a:bodyPr/>
        <a:lstStyle/>
        <a:p>
          <a:endParaRPr lang="pl-PL" sz="2400"/>
        </a:p>
      </dgm:t>
    </dgm:pt>
    <dgm:pt modelId="{4DF2D2D2-3B89-5B48-BA56-9B83087B3C9B}" type="sibTrans" cxnId="{21455288-46E2-8C48-85FA-661924BCCDF6}">
      <dgm:prSet/>
      <dgm:spPr/>
      <dgm:t>
        <a:bodyPr/>
        <a:lstStyle/>
        <a:p>
          <a:endParaRPr lang="pl-PL" sz="2400"/>
        </a:p>
      </dgm:t>
    </dgm:pt>
    <dgm:pt modelId="{E2DD35E9-A3B7-A843-B698-8595821E4A95}">
      <dgm:prSet phldrT="[Tekst]" custT="1"/>
      <dgm:spPr/>
      <dgm:t>
        <a:bodyPr anchor="ctr"/>
        <a:lstStyle/>
        <a:p>
          <a:pPr algn="just"/>
          <a:endParaRPr lang="pl-PL" sz="2000" dirty="0">
            <a:latin typeface="Arial Narrow" panose="020B0606020202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algn="just"/>
          <a:endParaRPr lang="pl-PL" sz="2000" dirty="0">
            <a:latin typeface="Arial Narrow" panose="020B0606020202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algn="just"/>
          <a:r>
            <a:rPr lang="pl-PL" sz="2400" b="0" strike="noStrike" baseline="0" dirty="0">
              <a:latin typeface="+mn-lt"/>
            </a:rPr>
            <a:t>Dla </a:t>
          </a:r>
          <a:r>
            <a:rPr lang="pl-PL" sz="2400" b="1" strike="noStrike" baseline="0" dirty="0">
              <a:latin typeface="+mn-lt"/>
            </a:rPr>
            <a:t>Formuły 2017 i 2019 </a:t>
          </a:r>
          <a:r>
            <a:rPr lang="pl-PL" sz="2400" b="0" strike="noStrike" baseline="0" dirty="0">
              <a:latin typeface="+mn-lt"/>
            </a:rPr>
            <a:t>Centralna Komisja Egzaminacyjna przygotowała instrukcje oraz filmy instruktażowe z webinariów</a:t>
          </a:r>
        </a:p>
        <a:p>
          <a:pPr algn="ctr"/>
          <a:endParaRPr lang="pl-PL" sz="2000" dirty="0">
            <a:latin typeface="+mn-lt"/>
          </a:endParaRPr>
        </a:p>
        <a:p>
          <a:pPr algn="ctr"/>
          <a:endParaRPr lang="pl-PL" sz="2000" dirty="0">
            <a:latin typeface="+mn-lt"/>
          </a:endParaRPr>
        </a:p>
        <a:p>
          <a:pPr algn="ctr"/>
          <a:r>
            <a:rPr lang="pl-PL" sz="2000" dirty="0">
              <a:solidFill>
                <a:srgbClr val="0066FF"/>
              </a:solidFill>
              <a:latin typeface="+mn-lt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Materiały szkoleniowe – filmy z webinarium</a:t>
          </a:r>
          <a:endParaRPr lang="pl-PL" sz="2000" dirty="0">
            <a:solidFill>
              <a:srgbClr val="0066FF"/>
            </a:solidFill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EA79AEBE-2106-D44D-AE4D-3ABEE7E647B0}" type="parTrans" cxnId="{371021A8-73F5-9346-98BA-5E1A69285AAC}">
      <dgm:prSet/>
      <dgm:spPr/>
      <dgm:t>
        <a:bodyPr/>
        <a:lstStyle/>
        <a:p>
          <a:endParaRPr lang="pl-PL" sz="2400"/>
        </a:p>
      </dgm:t>
    </dgm:pt>
    <dgm:pt modelId="{362E5FD7-2FC0-1041-BA15-1160A4247C6B}" type="sibTrans" cxnId="{371021A8-73F5-9346-98BA-5E1A69285AAC}">
      <dgm:prSet/>
      <dgm:spPr/>
      <dgm:t>
        <a:bodyPr/>
        <a:lstStyle/>
        <a:p>
          <a:endParaRPr lang="pl-PL" sz="2400"/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E3B6EFC9-7379-4A6D-B3AC-1B76FAFF93D9}" type="pres">
      <dgm:prSet presAssocID="{EAB971C2-7BBA-1D4F-ADB8-1659E53359EC}" presName="thickLine" presStyleLbl="alignNode1" presStyleIdx="0" presStyleCnt="2" custLinFactNeighborY="-65202"/>
      <dgm:spPr/>
    </dgm:pt>
    <dgm:pt modelId="{D8886387-C7E8-4E44-8141-790C9814F8B1}" type="pres">
      <dgm:prSet presAssocID="{EAB971C2-7BBA-1D4F-ADB8-1659E53359EC}" presName="horz1" presStyleCnt="0"/>
      <dgm:spPr/>
    </dgm:pt>
    <dgm:pt modelId="{CF7D60CA-2ADC-48BD-9E46-77E6AC47E891}" type="pres">
      <dgm:prSet presAssocID="{EAB971C2-7BBA-1D4F-ADB8-1659E53359EC}" presName="tx1" presStyleLbl="revTx" presStyleIdx="0" presStyleCnt="2" custScaleY="22487" custLinFactNeighborY="2436"/>
      <dgm:spPr/>
      <dgm:t>
        <a:bodyPr/>
        <a:lstStyle/>
        <a:p>
          <a:endParaRPr lang="pl-PL"/>
        </a:p>
      </dgm:t>
    </dgm:pt>
    <dgm:pt modelId="{FD0B1BE2-D4C8-4151-A603-6D9566EDB3C9}" type="pres">
      <dgm:prSet presAssocID="{EAB971C2-7BBA-1D4F-ADB8-1659E53359EC}" presName="vert1" presStyleCnt="0"/>
      <dgm:spPr/>
    </dgm:pt>
    <dgm:pt modelId="{AD9E8A93-2ABF-433B-8F47-7B1F2CB825C7}" type="pres">
      <dgm:prSet presAssocID="{E2DD35E9-A3B7-A843-B698-8595821E4A95}" presName="thickLine" presStyleLbl="alignNode1" presStyleIdx="1" presStyleCnt="2" custLinFactNeighborX="-121" custLinFactNeighborY="10708"/>
      <dgm:spPr/>
    </dgm:pt>
    <dgm:pt modelId="{E80B5E87-71F7-4F7D-8899-4F95621DF4DF}" type="pres">
      <dgm:prSet presAssocID="{E2DD35E9-A3B7-A843-B698-8595821E4A95}" presName="horz1" presStyleCnt="0"/>
      <dgm:spPr/>
    </dgm:pt>
    <dgm:pt modelId="{7BC06908-0418-40EC-B579-7D365FF50B5C}" type="pres">
      <dgm:prSet presAssocID="{E2DD35E9-A3B7-A843-B698-8595821E4A95}" presName="tx1" presStyleLbl="revTx" presStyleIdx="1" presStyleCnt="2" custAng="0" custScaleY="59950" custLinFactNeighborY="-2292"/>
      <dgm:spPr/>
      <dgm:t>
        <a:bodyPr/>
        <a:lstStyle/>
        <a:p>
          <a:endParaRPr lang="pl-PL"/>
        </a:p>
      </dgm:t>
    </dgm:pt>
    <dgm:pt modelId="{D82E7685-BA14-4DD9-A858-167B64D07EDE}" type="pres">
      <dgm:prSet presAssocID="{E2DD35E9-A3B7-A843-B698-8595821E4A95}" presName="vert1" presStyleCnt="0"/>
      <dgm:spPr/>
    </dgm:pt>
  </dgm:ptLst>
  <dgm:cxnLst>
    <dgm:cxn modelId="{9FDD998D-4A1A-4724-AC33-41AF22B10D0F}" type="presOf" srcId="{E2DD35E9-A3B7-A843-B698-8595821E4A95}" destId="{7BC06908-0418-40EC-B579-7D365FF50B5C}" srcOrd="0" destOrd="0" presId="urn:microsoft.com/office/officeart/2008/layout/LinedList"/>
    <dgm:cxn modelId="{21455288-46E2-8C48-85FA-661924BCCDF6}" srcId="{2E6C16F3-1F83-B54E-8DB0-6F43FBCDB4F6}" destId="{EAB971C2-7BBA-1D4F-ADB8-1659E53359EC}" srcOrd="0" destOrd="0" parTransId="{0E1BA206-7196-5F42-883E-4826FAFEC3B9}" sibTransId="{4DF2D2D2-3B89-5B48-BA56-9B83087B3C9B}"/>
    <dgm:cxn modelId="{371021A8-73F5-9346-98BA-5E1A69285AAC}" srcId="{2E6C16F3-1F83-B54E-8DB0-6F43FBCDB4F6}" destId="{E2DD35E9-A3B7-A843-B698-8595821E4A95}" srcOrd="1" destOrd="0" parTransId="{EA79AEBE-2106-D44D-AE4D-3ABEE7E647B0}" sibTransId="{362E5FD7-2FC0-1041-BA15-1160A4247C6B}"/>
    <dgm:cxn modelId="{210F1057-AC64-4116-8611-7A7D394E9603}" type="presOf" srcId="{EAB971C2-7BBA-1D4F-ADB8-1659E53359EC}" destId="{CF7D60CA-2ADC-48BD-9E46-77E6AC47E891}" srcOrd="0" destOrd="0" presId="urn:microsoft.com/office/officeart/2008/layout/LinedList"/>
    <dgm:cxn modelId="{30ABD595-45F7-4D88-9181-64FFB39769B3}" type="presOf" srcId="{2E6C16F3-1F83-B54E-8DB0-6F43FBCDB4F6}" destId="{5098F3FB-49B8-4C7E-AC01-27E5BA6F9359}" srcOrd="0" destOrd="0" presId="urn:microsoft.com/office/officeart/2008/layout/LinedList"/>
    <dgm:cxn modelId="{42E76524-4C09-474B-9B68-621493B202FF}" type="presParOf" srcId="{5098F3FB-49B8-4C7E-AC01-27E5BA6F9359}" destId="{E3B6EFC9-7379-4A6D-B3AC-1B76FAFF93D9}" srcOrd="0" destOrd="0" presId="urn:microsoft.com/office/officeart/2008/layout/LinedList"/>
    <dgm:cxn modelId="{1D12859C-B42E-45A2-8927-7021F8F30535}" type="presParOf" srcId="{5098F3FB-49B8-4C7E-AC01-27E5BA6F9359}" destId="{D8886387-C7E8-4E44-8141-790C9814F8B1}" srcOrd="1" destOrd="0" presId="urn:microsoft.com/office/officeart/2008/layout/LinedList"/>
    <dgm:cxn modelId="{CEF4C9BE-D87A-4FEC-8034-8DB45FC0A08E}" type="presParOf" srcId="{D8886387-C7E8-4E44-8141-790C9814F8B1}" destId="{CF7D60CA-2ADC-48BD-9E46-77E6AC47E891}" srcOrd="0" destOrd="0" presId="urn:microsoft.com/office/officeart/2008/layout/LinedList"/>
    <dgm:cxn modelId="{2DA61CFF-A318-4DC3-8031-C6B033EE6B97}" type="presParOf" srcId="{D8886387-C7E8-4E44-8141-790C9814F8B1}" destId="{FD0B1BE2-D4C8-4151-A603-6D9566EDB3C9}" srcOrd="1" destOrd="0" presId="urn:microsoft.com/office/officeart/2008/layout/LinedList"/>
    <dgm:cxn modelId="{FFFD3351-FF86-40B0-9F1C-703DF7D59284}" type="presParOf" srcId="{5098F3FB-49B8-4C7E-AC01-27E5BA6F9359}" destId="{AD9E8A93-2ABF-433B-8F47-7B1F2CB825C7}" srcOrd="2" destOrd="0" presId="urn:microsoft.com/office/officeart/2008/layout/LinedList"/>
    <dgm:cxn modelId="{1DA98A76-490F-4325-ACEC-498BA690BADD}" type="presParOf" srcId="{5098F3FB-49B8-4C7E-AC01-27E5BA6F9359}" destId="{E80B5E87-71F7-4F7D-8899-4F95621DF4DF}" srcOrd="3" destOrd="0" presId="urn:microsoft.com/office/officeart/2008/layout/LinedList"/>
    <dgm:cxn modelId="{EF83CB24-D5F4-4E73-963C-6D141C53DD92}" type="presParOf" srcId="{E80B5E87-71F7-4F7D-8899-4F95621DF4DF}" destId="{7BC06908-0418-40EC-B579-7D365FF50B5C}" srcOrd="0" destOrd="0" presId="urn:microsoft.com/office/officeart/2008/layout/LinedList"/>
    <dgm:cxn modelId="{30AB46A9-7D8F-45C1-AE74-C89FD1A9340A}" type="presParOf" srcId="{E80B5E87-71F7-4F7D-8899-4F95621DF4DF}" destId="{D82E7685-BA14-4DD9-A858-167B64D07EDE}" srcOrd="1" destOrd="0" presId="urn:microsoft.com/office/officeart/2008/layout/LinedList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8653C71-A865-418A-9003-77893EFF21A2}" type="doc">
      <dgm:prSet loTypeId="urn:microsoft.com/office/officeart/2005/8/layout/cycle3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DB89259-5B9D-47B7-8D14-4D1862305A95}">
      <dgm:prSet phldrT="[Tekst]" custT="1"/>
      <dgm:spPr>
        <a:solidFill>
          <a:schemeClr val="bg1"/>
        </a:solidFill>
        <a:ln w="28575">
          <a:solidFill>
            <a:srgbClr val="86A5BE"/>
          </a:solidFill>
        </a:ln>
        <a:scene3d>
          <a:camera prst="orthographicFront"/>
          <a:lightRig rig="flat" dir="t"/>
        </a:scene3d>
      </dgm:spPr>
      <dgm:t>
        <a:bodyPr/>
        <a:lstStyle/>
        <a:p>
          <a:r>
            <a:rPr lang="pl-PL" sz="2400" dirty="0">
              <a:latin typeface="+mn-lt"/>
              <a:cs typeface="Segoe UI Semilight" panose="020B0402040204020203" pitchFamily="34" charset="0"/>
            </a:rPr>
            <a:t>Potwierdzenie tożsamości zdających</a:t>
          </a:r>
          <a:endParaRPr lang="pl-PL" sz="2400" dirty="0">
            <a:latin typeface="+mn-lt"/>
          </a:endParaRPr>
        </a:p>
      </dgm:t>
    </dgm:pt>
    <dgm:pt modelId="{F20E56E5-F6C1-4BC7-9352-80BFE716DA80}" type="parTrans" cxnId="{B666FE4C-A7B4-44F2-AB6D-1F6B9C2F4B76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23B22A0C-1F02-490E-BEA7-16E699FE9617}" type="sibTrans" cxnId="{B666FE4C-A7B4-44F2-AB6D-1F6B9C2F4B76}">
      <dgm:prSet/>
      <dgm:spPr>
        <a:solidFill>
          <a:srgbClr val="0066FF"/>
        </a:solidFill>
        <a:scene3d>
          <a:camera prst="orthographicFront">
            <a:rot lat="0" lon="0" rev="1800000"/>
          </a:camera>
          <a:lightRig rig="threePt" dir="t"/>
        </a:scene3d>
      </dgm:spPr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B08106CF-00B4-4394-A194-8C64D0ABC1E7}">
      <dgm:prSet phldrT="[Tekst]" custT="1"/>
      <dgm:spPr>
        <a:solidFill>
          <a:schemeClr val="bg1"/>
        </a:solidFill>
        <a:ln w="28575">
          <a:solidFill>
            <a:srgbClr val="86A5BE"/>
          </a:solidFill>
        </a:ln>
      </dgm:spPr>
      <dgm:t>
        <a:bodyPr/>
        <a:lstStyle/>
        <a:p>
          <a:r>
            <a:rPr lang="pl-PL" sz="2400" dirty="0">
              <a:latin typeface="+mn-lt"/>
              <a:cs typeface="Segoe UI Semilight" panose="020B0402040204020203" pitchFamily="34" charset="0"/>
            </a:rPr>
            <a:t>Losowanie stanowisk egzaminacyjnych</a:t>
          </a:r>
          <a:endParaRPr lang="pl-PL" sz="2400" dirty="0">
            <a:latin typeface="+mn-lt"/>
          </a:endParaRPr>
        </a:p>
      </dgm:t>
    </dgm:pt>
    <dgm:pt modelId="{505FD6A6-D44A-4279-9A8A-DFB730416CEE}" type="parTrans" cxnId="{DF7D1322-21E6-49AD-8C21-516A5DCC004A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5835FD2A-EFCA-47EC-B069-57783C3EF6F0}" type="sibTrans" cxnId="{DF7D1322-21E6-49AD-8C21-516A5DCC004A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7A0A3908-2262-44C7-8AC4-852538D549F3}">
      <dgm:prSet phldrT="[Tekst]" custT="1"/>
      <dgm:spPr>
        <a:solidFill>
          <a:schemeClr val="bg1"/>
        </a:solidFill>
        <a:ln w="28575">
          <a:solidFill>
            <a:srgbClr val="86A5BE"/>
          </a:solidFill>
        </a:ln>
      </dgm:spPr>
      <dgm:t>
        <a:bodyPr/>
        <a:lstStyle/>
        <a:p>
          <a:r>
            <a:rPr lang="pl-PL" sz="2400" dirty="0">
              <a:latin typeface="+mn-lt"/>
              <a:cs typeface="Segoe UI Semilight" panose="020B0402040204020203" pitchFamily="34" charset="0"/>
            </a:rPr>
            <a:t>Rozdanie arkuszy egzaminacyjnych </a:t>
          </a:r>
          <a:br>
            <a:rPr lang="pl-PL" sz="2400" dirty="0">
              <a:latin typeface="+mn-lt"/>
              <a:cs typeface="Segoe UI Semilight" panose="020B0402040204020203" pitchFamily="34" charset="0"/>
            </a:rPr>
          </a:br>
          <a:r>
            <a:rPr lang="pl-PL" sz="2400" dirty="0">
              <a:latin typeface="+mn-lt"/>
              <a:cs typeface="Segoe UI Semilight" panose="020B0402040204020203" pitchFamily="34" charset="0"/>
            </a:rPr>
            <a:t>i kart odpowiedzi</a:t>
          </a:r>
          <a:endParaRPr lang="pl-PL" sz="2400" dirty="0">
            <a:latin typeface="+mn-lt"/>
          </a:endParaRPr>
        </a:p>
      </dgm:t>
    </dgm:pt>
    <dgm:pt modelId="{8EC24D1B-DDD9-4A7B-B53B-F4819D3468D7}" type="parTrans" cxnId="{9DC554B6-D206-4F28-BE61-8FD969AF70B4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40773B39-70B3-4E3B-95CF-E92C464DD135}" type="sibTrans" cxnId="{9DC554B6-D206-4F28-BE61-8FD969AF70B4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92F3D7E0-0F96-450A-8F67-74892D3744E8}">
      <dgm:prSet phldrT="[Tekst]" custT="1"/>
      <dgm:spPr>
        <a:solidFill>
          <a:schemeClr val="bg1"/>
        </a:solidFill>
        <a:ln w="28575">
          <a:solidFill>
            <a:srgbClr val="86A5BE"/>
          </a:solidFill>
        </a:ln>
      </dgm:spPr>
      <dgm:t>
        <a:bodyPr/>
        <a:lstStyle/>
        <a:p>
          <a:r>
            <a:rPr lang="pl-PL" sz="2400" dirty="0">
              <a:latin typeface="+mn-lt"/>
              <a:cs typeface="Segoe UI Semilight" panose="020B0402040204020203" pitchFamily="34" charset="0"/>
            </a:rPr>
            <a:t>Uzupełnienie kart  odpowiedzi przez zdających</a:t>
          </a:r>
        </a:p>
      </dgm:t>
    </dgm:pt>
    <dgm:pt modelId="{C600E954-36B4-48AA-958F-E60ADAF02C33}" type="sibTrans" cxnId="{1EA3AB02-9B8B-42ED-9AD6-06564A80FE04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8CEC049C-D8EF-41D9-A08D-E555EAA1E76C}" type="parTrans" cxnId="{1EA3AB02-9B8B-42ED-9AD6-06564A80FE04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E64A0339-88EA-4BDA-A5EB-BB4094A126EA}">
      <dgm:prSet phldrT="[Tekst]" custT="1"/>
      <dgm:spPr>
        <a:solidFill>
          <a:schemeClr val="bg1"/>
        </a:solidFill>
        <a:ln w="28575">
          <a:solidFill>
            <a:srgbClr val="86A5BE"/>
          </a:solidFill>
        </a:ln>
      </dgm:spPr>
      <dgm:t>
        <a:bodyPr/>
        <a:lstStyle/>
        <a:p>
          <a:r>
            <a:rPr lang="pl-PL" sz="2400" dirty="0">
              <a:latin typeface="+mn-lt"/>
              <a:cs typeface="Segoe UI Semilight" panose="020B0402040204020203" pitchFamily="34" charset="0"/>
            </a:rPr>
            <a:t>Zapisanie godziny rozpoczęcia</a:t>
          </a:r>
          <a:br>
            <a:rPr lang="pl-PL" sz="2400" dirty="0">
              <a:latin typeface="+mn-lt"/>
              <a:cs typeface="Segoe UI Semilight" panose="020B0402040204020203" pitchFamily="34" charset="0"/>
            </a:rPr>
          </a:br>
          <a:r>
            <a:rPr lang="pl-PL" sz="2400" dirty="0">
              <a:latin typeface="+mn-lt"/>
              <a:cs typeface="Segoe UI Semilight" panose="020B0402040204020203" pitchFamily="34" charset="0"/>
            </a:rPr>
            <a:t>i zakończenia egzaminu</a:t>
          </a:r>
        </a:p>
      </dgm:t>
    </dgm:pt>
    <dgm:pt modelId="{1C96A616-D081-461E-A89B-319A1AB616CA}" type="parTrans" cxnId="{DF20EEC0-F7C5-4408-8C38-7DC1794935F1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8B066B30-DCE4-4056-829C-27CEDB2431A3}" type="sibTrans" cxnId="{DF20EEC0-F7C5-4408-8C38-7DC1794935F1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366787CD-0772-434A-B0CC-32152346AC32}" type="pres">
      <dgm:prSet presAssocID="{38653C71-A865-418A-9003-77893EFF21A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A75ECA8-314D-48E3-9E03-BCA7149D04B8}" type="pres">
      <dgm:prSet presAssocID="{38653C71-A865-418A-9003-77893EFF21A2}" presName="cycle" presStyleCnt="0"/>
      <dgm:spPr/>
    </dgm:pt>
    <dgm:pt modelId="{7957FABC-F49C-497D-A2C0-922F1EB95E75}" type="pres">
      <dgm:prSet presAssocID="{6DB89259-5B9D-47B7-8D14-4D1862305A95}" presName="nodeFirstNode" presStyleLbl="node1" presStyleIdx="0" presStyleCnt="5" custScaleX="124665" custRadScaleRad="100909" custRadScaleInc="1282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9BF70ED-5955-403D-9992-6E6ED5045FEF}" type="pres">
      <dgm:prSet presAssocID="{23B22A0C-1F02-490E-BEA7-16E699FE9617}" presName="sibTransFirstNode" presStyleLbl="bgShp" presStyleIdx="0" presStyleCnt="1" custLinFactNeighborX="-5193" custLinFactNeighborY="6800"/>
      <dgm:spPr/>
      <dgm:t>
        <a:bodyPr/>
        <a:lstStyle/>
        <a:p>
          <a:endParaRPr lang="pl-PL"/>
        </a:p>
      </dgm:t>
    </dgm:pt>
    <dgm:pt modelId="{57F25F1A-1D90-46AD-82DD-2CDBA39A1EEC}" type="pres">
      <dgm:prSet presAssocID="{B08106CF-00B4-4394-A194-8C64D0ABC1E7}" presName="nodeFollowingNodes" presStyleLbl="node1" presStyleIdx="1" presStyleCnt="5" custScaleX="166937" custRadScaleRad="118036" custRadScaleInc="683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E710461-7199-4938-BD8E-793194AC8D8F}" type="pres">
      <dgm:prSet presAssocID="{7A0A3908-2262-44C7-8AC4-852538D549F3}" presName="nodeFollowingNodes" presStyleLbl="node1" presStyleIdx="2" presStyleCnt="5" custScaleX="122746" custScaleY="108785" custRadScaleRad="121502" custRadScaleInc="-4490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1AC1B73-0DE7-4621-85E0-F7607B465DAA}" type="pres">
      <dgm:prSet presAssocID="{92F3D7E0-0F96-450A-8F67-74892D3744E8}" presName="nodeFollowingNodes" presStyleLbl="node1" presStyleIdx="3" presStyleCnt="5" custScaleX="119878" custRadScaleRad="116139" custRadScaleInc="4035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C1AB102-B773-452E-A433-0E883A740D02}" type="pres">
      <dgm:prSet presAssocID="{E64A0339-88EA-4BDA-A5EB-BB4094A126EA}" presName="nodeFollowingNodes" presStyleLbl="node1" presStyleIdx="4" presStyleCnt="5" custScaleX="163394" custScaleY="96224" custRadScaleRad="103564" custRadScaleInc="-1252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5F47A1D-E894-4CBA-BD74-3D8396A298C1}" type="presOf" srcId="{7A0A3908-2262-44C7-8AC4-852538D549F3}" destId="{4E710461-7199-4938-BD8E-793194AC8D8F}" srcOrd="0" destOrd="0" presId="urn:microsoft.com/office/officeart/2005/8/layout/cycle3"/>
    <dgm:cxn modelId="{99E841C6-CA09-4D23-97CE-517BA8D2F260}" type="presOf" srcId="{6DB89259-5B9D-47B7-8D14-4D1862305A95}" destId="{7957FABC-F49C-497D-A2C0-922F1EB95E75}" srcOrd="0" destOrd="0" presId="urn:microsoft.com/office/officeart/2005/8/layout/cycle3"/>
    <dgm:cxn modelId="{786DA8F4-C5AB-4EC6-B6C6-9F5CEB2690E6}" type="presOf" srcId="{92F3D7E0-0F96-450A-8F67-74892D3744E8}" destId="{F1AC1B73-0DE7-4621-85E0-F7607B465DAA}" srcOrd="0" destOrd="0" presId="urn:microsoft.com/office/officeart/2005/8/layout/cycle3"/>
    <dgm:cxn modelId="{B666FE4C-A7B4-44F2-AB6D-1F6B9C2F4B76}" srcId="{38653C71-A865-418A-9003-77893EFF21A2}" destId="{6DB89259-5B9D-47B7-8D14-4D1862305A95}" srcOrd="0" destOrd="0" parTransId="{F20E56E5-F6C1-4BC7-9352-80BFE716DA80}" sibTransId="{23B22A0C-1F02-490E-BEA7-16E699FE9617}"/>
    <dgm:cxn modelId="{E9F54373-C083-430D-B4C2-5F50321832A0}" type="presOf" srcId="{B08106CF-00B4-4394-A194-8C64D0ABC1E7}" destId="{57F25F1A-1D90-46AD-82DD-2CDBA39A1EEC}" srcOrd="0" destOrd="0" presId="urn:microsoft.com/office/officeart/2005/8/layout/cycle3"/>
    <dgm:cxn modelId="{888BF6EC-1645-47AB-B640-5AB97D3998CC}" type="presOf" srcId="{E64A0339-88EA-4BDA-A5EB-BB4094A126EA}" destId="{6C1AB102-B773-452E-A433-0E883A740D02}" srcOrd="0" destOrd="0" presId="urn:microsoft.com/office/officeart/2005/8/layout/cycle3"/>
    <dgm:cxn modelId="{DF7D1322-21E6-49AD-8C21-516A5DCC004A}" srcId="{38653C71-A865-418A-9003-77893EFF21A2}" destId="{B08106CF-00B4-4394-A194-8C64D0ABC1E7}" srcOrd="1" destOrd="0" parTransId="{505FD6A6-D44A-4279-9A8A-DFB730416CEE}" sibTransId="{5835FD2A-EFCA-47EC-B069-57783C3EF6F0}"/>
    <dgm:cxn modelId="{4877D9DD-786C-4785-BA5E-8B9719D6477A}" type="presOf" srcId="{23B22A0C-1F02-490E-BEA7-16E699FE9617}" destId="{09BF70ED-5955-403D-9992-6E6ED5045FEF}" srcOrd="0" destOrd="0" presId="urn:microsoft.com/office/officeart/2005/8/layout/cycle3"/>
    <dgm:cxn modelId="{1EA3AB02-9B8B-42ED-9AD6-06564A80FE04}" srcId="{38653C71-A865-418A-9003-77893EFF21A2}" destId="{92F3D7E0-0F96-450A-8F67-74892D3744E8}" srcOrd="3" destOrd="0" parTransId="{8CEC049C-D8EF-41D9-A08D-E555EAA1E76C}" sibTransId="{C600E954-36B4-48AA-958F-E60ADAF02C33}"/>
    <dgm:cxn modelId="{9DC554B6-D206-4F28-BE61-8FD969AF70B4}" srcId="{38653C71-A865-418A-9003-77893EFF21A2}" destId="{7A0A3908-2262-44C7-8AC4-852538D549F3}" srcOrd="2" destOrd="0" parTransId="{8EC24D1B-DDD9-4A7B-B53B-F4819D3468D7}" sibTransId="{40773B39-70B3-4E3B-95CF-E92C464DD135}"/>
    <dgm:cxn modelId="{2ACA8B8C-FBA8-4084-8DF4-A93353C6CC15}" type="presOf" srcId="{38653C71-A865-418A-9003-77893EFF21A2}" destId="{366787CD-0772-434A-B0CC-32152346AC32}" srcOrd="0" destOrd="0" presId="urn:microsoft.com/office/officeart/2005/8/layout/cycle3"/>
    <dgm:cxn modelId="{DF20EEC0-F7C5-4408-8C38-7DC1794935F1}" srcId="{38653C71-A865-418A-9003-77893EFF21A2}" destId="{E64A0339-88EA-4BDA-A5EB-BB4094A126EA}" srcOrd="4" destOrd="0" parTransId="{1C96A616-D081-461E-A89B-319A1AB616CA}" sibTransId="{8B066B30-DCE4-4056-829C-27CEDB2431A3}"/>
    <dgm:cxn modelId="{1E96EC60-386E-488E-AFA9-8ED3D043D938}" type="presParOf" srcId="{366787CD-0772-434A-B0CC-32152346AC32}" destId="{9A75ECA8-314D-48E3-9E03-BCA7149D04B8}" srcOrd="0" destOrd="0" presId="urn:microsoft.com/office/officeart/2005/8/layout/cycle3"/>
    <dgm:cxn modelId="{0B82B789-BBD7-4F91-942B-B42D16AC3363}" type="presParOf" srcId="{9A75ECA8-314D-48E3-9E03-BCA7149D04B8}" destId="{7957FABC-F49C-497D-A2C0-922F1EB95E75}" srcOrd="0" destOrd="0" presId="urn:microsoft.com/office/officeart/2005/8/layout/cycle3"/>
    <dgm:cxn modelId="{9D739AD3-C083-45DD-8525-08869FF024DF}" type="presParOf" srcId="{9A75ECA8-314D-48E3-9E03-BCA7149D04B8}" destId="{09BF70ED-5955-403D-9992-6E6ED5045FEF}" srcOrd="1" destOrd="0" presId="urn:microsoft.com/office/officeart/2005/8/layout/cycle3"/>
    <dgm:cxn modelId="{4E6D43CB-4816-4F8D-93FD-ADE41DA38D64}" type="presParOf" srcId="{9A75ECA8-314D-48E3-9E03-BCA7149D04B8}" destId="{57F25F1A-1D90-46AD-82DD-2CDBA39A1EEC}" srcOrd="2" destOrd="0" presId="urn:microsoft.com/office/officeart/2005/8/layout/cycle3"/>
    <dgm:cxn modelId="{9C58A3EC-3E6A-487A-A8A1-C56F8FE5EFFB}" type="presParOf" srcId="{9A75ECA8-314D-48E3-9E03-BCA7149D04B8}" destId="{4E710461-7199-4938-BD8E-793194AC8D8F}" srcOrd="3" destOrd="0" presId="urn:microsoft.com/office/officeart/2005/8/layout/cycle3"/>
    <dgm:cxn modelId="{F3488C8E-EB41-45B7-9B1B-4FFFCCE6C993}" type="presParOf" srcId="{9A75ECA8-314D-48E3-9E03-BCA7149D04B8}" destId="{F1AC1B73-0DE7-4621-85E0-F7607B465DAA}" srcOrd="4" destOrd="0" presId="urn:microsoft.com/office/officeart/2005/8/layout/cycle3"/>
    <dgm:cxn modelId="{1FE28BFA-76DA-468A-A258-E4EC3DB6A6E5}" type="presParOf" srcId="{9A75ECA8-314D-48E3-9E03-BCA7149D04B8}" destId="{6C1AB102-B773-452E-A433-0E883A740D02}" srcOrd="5" destOrd="0" presId="urn:microsoft.com/office/officeart/2005/8/layout/cycle3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8653C71-A865-418A-9003-77893EFF21A2}" type="doc">
      <dgm:prSet loTypeId="urn:microsoft.com/office/officeart/2005/8/layout/cycle3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DB89259-5B9D-47B7-8D14-4D1862305A95}">
      <dgm:prSet phldrT="[Tekst]" custT="1"/>
      <dgm:spPr>
        <a:solidFill>
          <a:schemeClr val="bg1"/>
        </a:solidFill>
        <a:ln w="28575">
          <a:solidFill>
            <a:srgbClr val="86A5BE"/>
          </a:solidFill>
        </a:ln>
        <a:scene3d>
          <a:camera prst="orthographicFront"/>
          <a:lightRig rig="flat" dir="t"/>
        </a:scene3d>
      </dgm:spPr>
      <dgm:t>
        <a:bodyPr/>
        <a:lstStyle/>
        <a:p>
          <a:r>
            <a:rPr lang="pl-PL" sz="2000" dirty="0">
              <a:latin typeface="+mn-lt"/>
              <a:cs typeface="Segoe UI Semilight" panose="020B0402040204020203" pitchFamily="34" charset="0"/>
            </a:rPr>
            <a:t>Potwierdzenie tożsamości zdających</a:t>
          </a:r>
          <a:endParaRPr lang="pl-PL" sz="2000" dirty="0">
            <a:latin typeface="+mn-lt"/>
          </a:endParaRPr>
        </a:p>
      </dgm:t>
    </dgm:pt>
    <dgm:pt modelId="{F20E56E5-F6C1-4BC7-9352-80BFE716DA80}" type="parTrans" cxnId="{B666FE4C-A7B4-44F2-AB6D-1F6B9C2F4B76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23B22A0C-1F02-490E-BEA7-16E699FE9617}" type="sibTrans" cxnId="{B666FE4C-A7B4-44F2-AB6D-1F6B9C2F4B76}">
      <dgm:prSet/>
      <dgm:spPr>
        <a:solidFill>
          <a:srgbClr val="0066FF"/>
        </a:solidFill>
        <a:scene3d>
          <a:camera prst="orthographicFront">
            <a:rot lat="0" lon="0" rev="1800000"/>
          </a:camera>
          <a:lightRig rig="threePt" dir="t"/>
        </a:scene3d>
      </dgm:spPr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7A0A3908-2262-44C7-8AC4-852538D549F3}">
      <dgm:prSet phldrT="[Tekst]" custT="1"/>
      <dgm:spPr>
        <a:solidFill>
          <a:schemeClr val="bg1"/>
        </a:solidFill>
        <a:ln w="28575">
          <a:solidFill>
            <a:srgbClr val="86A5BE"/>
          </a:solidFill>
        </a:ln>
      </dgm:spPr>
      <dgm:t>
        <a:bodyPr/>
        <a:lstStyle/>
        <a:p>
          <a:r>
            <a:rPr lang="pl-PL" sz="2000" dirty="0">
              <a:latin typeface="+mn-lt"/>
              <a:cs typeface="Segoe UI Semilight" panose="020B0402040204020203" pitchFamily="34" charset="0"/>
            </a:rPr>
            <a:t>Zapisanie godziny rozpoczęcia</a:t>
          </a:r>
          <a:br>
            <a:rPr lang="pl-PL" sz="2000" dirty="0">
              <a:latin typeface="+mn-lt"/>
              <a:cs typeface="Segoe UI Semilight" panose="020B0402040204020203" pitchFamily="34" charset="0"/>
            </a:rPr>
          </a:br>
          <a:r>
            <a:rPr lang="pl-PL" sz="2000" dirty="0">
              <a:latin typeface="+mn-lt"/>
              <a:cs typeface="Segoe UI Semilight" panose="020B0402040204020203" pitchFamily="34" charset="0"/>
            </a:rPr>
            <a:t>i zakończenia egzaminu</a:t>
          </a:r>
          <a:endParaRPr lang="pl-PL" sz="2000" dirty="0">
            <a:latin typeface="+mn-lt"/>
          </a:endParaRPr>
        </a:p>
      </dgm:t>
    </dgm:pt>
    <dgm:pt modelId="{8EC24D1B-DDD9-4A7B-B53B-F4819D3468D7}" type="parTrans" cxnId="{9DC554B6-D206-4F28-BE61-8FD969AF70B4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40773B39-70B3-4E3B-95CF-E92C464DD135}" type="sibTrans" cxnId="{9DC554B6-D206-4F28-BE61-8FD969AF70B4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533B130B-F1FD-4176-97A1-66D838CC2354}">
      <dgm:prSet phldrT="[Tekst]" custT="1"/>
      <dgm:spPr>
        <a:solidFill>
          <a:schemeClr val="bg1"/>
        </a:solidFill>
        <a:ln w="28575">
          <a:solidFill>
            <a:srgbClr val="86A5BE"/>
          </a:solidFill>
        </a:ln>
        <a:scene3d>
          <a:camera prst="orthographicFront"/>
          <a:lightRig rig="flat" dir="t"/>
        </a:scene3d>
      </dgm:spPr>
      <dgm:t>
        <a:bodyPr/>
        <a:lstStyle/>
        <a:p>
          <a:r>
            <a:rPr lang="pl-PL" sz="2000" dirty="0">
              <a:latin typeface="+mn-lt"/>
              <a:cs typeface="Segoe UI Semilight" panose="020B0402040204020203" pitchFamily="34" charset="0"/>
            </a:rPr>
            <a:t>Rozdanie kart identyfikacyjnych </a:t>
          </a:r>
          <a:br>
            <a:rPr lang="pl-PL" sz="2000" dirty="0">
              <a:latin typeface="+mn-lt"/>
              <a:cs typeface="Segoe UI Semilight" panose="020B0402040204020203" pitchFamily="34" charset="0"/>
            </a:rPr>
          </a:br>
          <a:r>
            <a:rPr lang="pl-PL" sz="2000" dirty="0">
              <a:latin typeface="+mn-lt"/>
              <a:cs typeface="Segoe UI Semilight" panose="020B0402040204020203" pitchFamily="34" charset="0"/>
            </a:rPr>
            <a:t>z loginem i hasłem</a:t>
          </a:r>
          <a:endParaRPr lang="pl-PL" sz="2000" dirty="0">
            <a:latin typeface="+mn-lt"/>
          </a:endParaRPr>
        </a:p>
      </dgm:t>
    </dgm:pt>
    <dgm:pt modelId="{5E598818-1C77-4B54-9087-7740CF1D701D}" type="parTrans" cxnId="{A547D96E-A381-47BA-9A2F-C060641AB550}">
      <dgm:prSet/>
      <dgm:spPr/>
      <dgm:t>
        <a:bodyPr/>
        <a:lstStyle/>
        <a:p>
          <a:endParaRPr lang="pl-PL"/>
        </a:p>
      </dgm:t>
    </dgm:pt>
    <dgm:pt modelId="{51DBB578-F28B-4BC6-B211-9DF7321D32B5}" type="sibTrans" cxnId="{A547D96E-A381-47BA-9A2F-C060641AB550}">
      <dgm:prSet/>
      <dgm:spPr/>
      <dgm:t>
        <a:bodyPr/>
        <a:lstStyle/>
        <a:p>
          <a:endParaRPr lang="pl-PL"/>
        </a:p>
      </dgm:t>
    </dgm:pt>
    <dgm:pt modelId="{551DAFFF-8CE6-4641-8191-477BD98989EB}">
      <dgm:prSet phldrT="[Tekst]" custT="1"/>
      <dgm:spPr>
        <a:solidFill>
          <a:schemeClr val="bg1"/>
        </a:solidFill>
        <a:ln w="28575">
          <a:solidFill>
            <a:srgbClr val="86A5BE"/>
          </a:solidFill>
        </a:ln>
        <a:scene3d>
          <a:camera prst="orthographicFront"/>
          <a:lightRig rig="flat" dir="t"/>
        </a:scene3d>
      </dgm:spPr>
      <dgm:t>
        <a:bodyPr/>
        <a:lstStyle/>
        <a:p>
          <a:r>
            <a:rPr lang="pl-PL" sz="2000" dirty="0">
              <a:latin typeface="+mn-lt"/>
              <a:cs typeface="Segoe UI Semilight" panose="020B0402040204020203" pitchFamily="34" charset="0"/>
            </a:rPr>
            <a:t>Losowanie stanowisk egzaminacyjnych</a:t>
          </a:r>
          <a:endParaRPr lang="pl-PL" sz="2000" dirty="0">
            <a:latin typeface="+mn-lt"/>
          </a:endParaRPr>
        </a:p>
      </dgm:t>
    </dgm:pt>
    <dgm:pt modelId="{BCEE83A4-4890-4CD8-BB4B-8801FD9DC32F}" type="parTrans" cxnId="{29C3F637-91BF-4417-B5F6-6397431D8F90}">
      <dgm:prSet/>
      <dgm:spPr/>
      <dgm:t>
        <a:bodyPr/>
        <a:lstStyle/>
        <a:p>
          <a:endParaRPr lang="pl-PL"/>
        </a:p>
      </dgm:t>
    </dgm:pt>
    <dgm:pt modelId="{00898804-4101-4A67-8AAF-56C8FF079B60}" type="sibTrans" cxnId="{29C3F637-91BF-4417-B5F6-6397431D8F90}">
      <dgm:prSet/>
      <dgm:spPr/>
      <dgm:t>
        <a:bodyPr/>
        <a:lstStyle/>
        <a:p>
          <a:endParaRPr lang="pl-PL"/>
        </a:p>
      </dgm:t>
    </dgm:pt>
    <dgm:pt modelId="{C8CB9039-D173-4794-8DC8-19051EC2551B}">
      <dgm:prSet phldrT="[Tekst]" custT="1"/>
      <dgm:spPr>
        <a:solidFill>
          <a:schemeClr val="bg1"/>
        </a:solidFill>
        <a:ln w="28575">
          <a:solidFill>
            <a:srgbClr val="86A5BE"/>
          </a:solidFill>
        </a:ln>
      </dgm:spPr>
      <dgm:t>
        <a:bodyPr/>
        <a:lstStyle/>
        <a:p>
          <a:r>
            <a:rPr lang="pl-PL" sz="2000" dirty="0">
              <a:latin typeface="+mn-lt"/>
              <a:cs typeface="Segoe UI Semilight" panose="020B0402040204020203" pitchFamily="34" charset="0"/>
            </a:rPr>
            <a:t>Logowanie do systemu SIOEZ</a:t>
          </a:r>
          <a:endParaRPr lang="pl-PL" sz="2000" dirty="0">
            <a:latin typeface="+mn-lt"/>
          </a:endParaRPr>
        </a:p>
      </dgm:t>
    </dgm:pt>
    <dgm:pt modelId="{ED42614D-29AD-4F07-B4DB-5944C95484B1}" type="parTrans" cxnId="{9C084520-E81F-446C-87C2-B1BE7A7CDE1B}">
      <dgm:prSet/>
      <dgm:spPr/>
      <dgm:t>
        <a:bodyPr/>
        <a:lstStyle/>
        <a:p>
          <a:endParaRPr lang="pl-PL"/>
        </a:p>
      </dgm:t>
    </dgm:pt>
    <dgm:pt modelId="{35718D44-3ABB-4CFB-B252-FC6D5018C8F8}" type="sibTrans" cxnId="{9C084520-E81F-446C-87C2-B1BE7A7CDE1B}">
      <dgm:prSet/>
      <dgm:spPr/>
      <dgm:t>
        <a:bodyPr/>
        <a:lstStyle/>
        <a:p>
          <a:endParaRPr lang="pl-PL"/>
        </a:p>
      </dgm:t>
    </dgm:pt>
    <dgm:pt modelId="{366787CD-0772-434A-B0CC-32152346AC32}" type="pres">
      <dgm:prSet presAssocID="{38653C71-A865-418A-9003-77893EFF21A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A75ECA8-314D-48E3-9E03-BCA7149D04B8}" type="pres">
      <dgm:prSet presAssocID="{38653C71-A865-418A-9003-77893EFF21A2}" presName="cycle" presStyleCnt="0"/>
      <dgm:spPr/>
    </dgm:pt>
    <dgm:pt modelId="{7957FABC-F49C-497D-A2C0-922F1EB95E75}" type="pres">
      <dgm:prSet presAssocID="{6DB89259-5B9D-47B7-8D14-4D1862305A95}" presName="nodeFirstNode" presStyleLbl="node1" presStyleIdx="0" presStyleCnt="5" custScaleX="124665" custRadScaleRad="97497" custRadScaleInc="-695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9BF70ED-5955-403D-9992-6E6ED5045FEF}" type="pres">
      <dgm:prSet presAssocID="{23B22A0C-1F02-490E-BEA7-16E699FE9617}" presName="sibTransFirstNode" presStyleLbl="bgShp" presStyleIdx="0" presStyleCnt="1" custLinFactNeighborX="-3175" custLinFactNeighborY="3657"/>
      <dgm:spPr/>
      <dgm:t>
        <a:bodyPr/>
        <a:lstStyle/>
        <a:p>
          <a:endParaRPr lang="pl-PL"/>
        </a:p>
      </dgm:t>
    </dgm:pt>
    <dgm:pt modelId="{E6A78095-4812-4838-87D2-28D5C09837A9}" type="pres">
      <dgm:prSet presAssocID="{533B130B-F1FD-4176-97A1-66D838CC2354}" presName="nodeFollowingNodes" presStyleLbl="node1" presStyleIdx="1" presStyleCnt="5" custScaleX="132385" custRadScaleRad="108940" custRadScaleInc="381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514329E-9E23-45C4-BD6F-A126A7E93611}" type="pres">
      <dgm:prSet presAssocID="{551DAFFF-8CE6-4641-8191-477BD98989EB}" presName="nodeFollowingNodes" presStyleLbl="node1" presStyleIdx="2" presStyleCnt="5" custScaleX="130525" custRadScaleRad="112694" custRadScaleInc="-4232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E710461-7199-4938-BD8E-793194AC8D8F}" type="pres">
      <dgm:prSet presAssocID="{7A0A3908-2262-44C7-8AC4-852538D549F3}" presName="nodeFollowingNodes" presStyleLbl="node1" presStyleIdx="3" presStyleCnt="5" custScaleX="122746" custScaleY="108785" custRadScaleRad="109411" custRadScaleInc="3940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5CEA849-C0F7-48C1-AD05-739D38C8B0B7}" type="pres">
      <dgm:prSet presAssocID="{C8CB9039-D173-4794-8DC8-19051EC2551B}" presName="nodeFollowingNodes" presStyleLbl="node1" presStyleIdx="4" presStyleCnt="5" custScaleX="127298" custRadScaleRad="112367" custRadScaleInc="-463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5F47A1D-E894-4CBA-BD74-3D8396A298C1}" type="presOf" srcId="{7A0A3908-2262-44C7-8AC4-852538D549F3}" destId="{4E710461-7199-4938-BD8E-793194AC8D8F}" srcOrd="0" destOrd="0" presId="urn:microsoft.com/office/officeart/2005/8/layout/cycle3"/>
    <dgm:cxn modelId="{2C73419B-2981-4C83-B10F-8CD671B40E42}" type="presOf" srcId="{551DAFFF-8CE6-4641-8191-477BD98989EB}" destId="{8514329E-9E23-45C4-BD6F-A126A7E93611}" srcOrd="0" destOrd="0" presId="urn:microsoft.com/office/officeart/2005/8/layout/cycle3"/>
    <dgm:cxn modelId="{9C084520-E81F-446C-87C2-B1BE7A7CDE1B}" srcId="{38653C71-A865-418A-9003-77893EFF21A2}" destId="{C8CB9039-D173-4794-8DC8-19051EC2551B}" srcOrd="4" destOrd="0" parTransId="{ED42614D-29AD-4F07-B4DB-5944C95484B1}" sibTransId="{35718D44-3ABB-4CFB-B252-FC6D5018C8F8}"/>
    <dgm:cxn modelId="{29C3F637-91BF-4417-B5F6-6397431D8F90}" srcId="{38653C71-A865-418A-9003-77893EFF21A2}" destId="{551DAFFF-8CE6-4641-8191-477BD98989EB}" srcOrd="2" destOrd="0" parTransId="{BCEE83A4-4890-4CD8-BB4B-8801FD9DC32F}" sibTransId="{00898804-4101-4A67-8AAF-56C8FF079B60}"/>
    <dgm:cxn modelId="{A547D96E-A381-47BA-9A2F-C060641AB550}" srcId="{38653C71-A865-418A-9003-77893EFF21A2}" destId="{533B130B-F1FD-4176-97A1-66D838CC2354}" srcOrd="1" destOrd="0" parTransId="{5E598818-1C77-4B54-9087-7740CF1D701D}" sibTransId="{51DBB578-F28B-4BC6-B211-9DF7321D32B5}"/>
    <dgm:cxn modelId="{9DC554B6-D206-4F28-BE61-8FD969AF70B4}" srcId="{38653C71-A865-418A-9003-77893EFF21A2}" destId="{7A0A3908-2262-44C7-8AC4-852538D549F3}" srcOrd="3" destOrd="0" parTransId="{8EC24D1B-DDD9-4A7B-B53B-F4819D3468D7}" sibTransId="{40773B39-70B3-4E3B-95CF-E92C464DD135}"/>
    <dgm:cxn modelId="{B666FE4C-A7B4-44F2-AB6D-1F6B9C2F4B76}" srcId="{38653C71-A865-418A-9003-77893EFF21A2}" destId="{6DB89259-5B9D-47B7-8D14-4D1862305A95}" srcOrd="0" destOrd="0" parTransId="{F20E56E5-F6C1-4BC7-9352-80BFE716DA80}" sibTransId="{23B22A0C-1F02-490E-BEA7-16E699FE9617}"/>
    <dgm:cxn modelId="{99E841C6-CA09-4D23-97CE-517BA8D2F260}" type="presOf" srcId="{6DB89259-5B9D-47B7-8D14-4D1862305A95}" destId="{7957FABC-F49C-497D-A2C0-922F1EB95E75}" srcOrd="0" destOrd="0" presId="urn:microsoft.com/office/officeart/2005/8/layout/cycle3"/>
    <dgm:cxn modelId="{4877D9DD-786C-4785-BA5E-8B9719D6477A}" type="presOf" srcId="{23B22A0C-1F02-490E-BEA7-16E699FE9617}" destId="{09BF70ED-5955-403D-9992-6E6ED5045FEF}" srcOrd="0" destOrd="0" presId="urn:microsoft.com/office/officeart/2005/8/layout/cycle3"/>
    <dgm:cxn modelId="{2ACA8B8C-FBA8-4084-8DF4-A93353C6CC15}" type="presOf" srcId="{38653C71-A865-418A-9003-77893EFF21A2}" destId="{366787CD-0772-434A-B0CC-32152346AC32}" srcOrd="0" destOrd="0" presId="urn:microsoft.com/office/officeart/2005/8/layout/cycle3"/>
    <dgm:cxn modelId="{97827332-AAD7-491D-8FCD-0ABBA91E2F4A}" type="presOf" srcId="{C8CB9039-D173-4794-8DC8-19051EC2551B}" destId="{55CEA849-C0F7-48C1-AD05-739D38C8B0B7}" srcOrd="0" destOrd="0" presId="urn:microsoft.com/office/officeart/2005/8/layout/cycle3"/>
    <dgm:cxn modelId="{25B3C055-285B-479A-9289-C94A1C6C6094}" type="presOf" srcId="{533B130B-F1FD-4176-97A1-66D838CC2354}" destId="{E6A78095-4812-4838-87D2-28D5C09837A9}" srcOrd="0" destOrd="0" presId="urn:microsoft.com/office/officeart/2005/8/layout/cycle3"/>
    <dgm:cxn modelId="{1E96EC60-386E-488E-AFA9-8ED3D043D938}" type="presParOf" srcId="{366787CD-0772-434A-B0CC-32152346AC32}" destId="{9A75ECA8-314D-48E3-9E03-BCA7149D04B8}" srcOrd="0" destOrd="0" presId="urn:microsoft.com/office/officeart/2005/8/layout/cycle3"/>
    <dgm:cxn modelId="{0B82B789-BBD7-4F91-942B-B42D16AC3363}" type="presParOf" srcId="{9A75ECA8-314D-48E3-9E03-BCA7149D04B8}" destId="{7957FABC-F49C-497D-A2C0-922F1EB95E75}" srcOrd="0" destOrd="0" presId="urn:microsoft.com/office/officeart/2005/8/layout/cycle3"/>
    <dgm:cxn modelId="{9D739AD3-C083-45DD-8525-08869FF024DF}" type="presParOf" srcId="{9A75ECA8-314D-48E3-9E03-BCA7149D04B8}" destId="{09BF70ED-5955-403D-9992-6E6ED5045FEF}" srcOrd="1" destOrd="0" presId="urn:microsoft.com/office/officeart/2005/8/layout/cycle3"/>
    <dgm:cxn modelId="{6236EC06-F451-4E41-BF82-A5F2E1C3D024}" type="presParOf" srcId="{9A75ECA8-314D-48E3-9E03-BCA7149D04B8}" destId="{E6A78095-4812-4838-87D2-28D5C09837A9}" srcOrd="2" destOrd="0" presId="urn:microsoft.com/office/officeart/2005/8/layout/cycle3"/>
    <dgm:cxn modelId="{CB6CEBB1-8749-415E-9FE5-6DEA0706539A}" type="presParOf" srcId="{9A75ECA8-314D-48E3-9E03-BCA7149D04B8}" destId="{8514329E-9E23-45C4-BD6F-A126A7E93611}" srcOrd="3" destOrd="0" presId="urn:microsoft.com/office/officeart/2005/8/layout/cycle3"/>
    <dgm:cxn modelId="{9C58A3EC-3E6A-487A-A8A1-C56F8FE5EFFB}" type="presParOf" srcId="{9A75ECA8-314D-48E3-9E03-BCA7149D04B8}" destId="{4E710461-7199-4938-BD8E-793194AC8D8F}" srcOrd="4" destOrd="0" presId="urn:microsoft.com/office/officeart/2005/8/layout/cycle3"/>
    <dgm:cxn modelId="{2D26028B-8465-44C1-A8A7-97754C8E8B68}" type="presParOf" srcId="{9A75ECA8-314D-48E3-9E03-BCA7149D04B8}" destId="{55CEA849-C0F7-48C1-AD05-739D38C8B0B7}" srcOrd="5" destOrd="0" presId="urn:microsoft.com/office/officeart/2005/8/layout/cycle3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46058" cy="498419"/>
          </a:xfrm>
          <a:prstGeom prst="rect">
            <a:avLst/>
          </a:prstGeom>
        </p:spPr>
        <p:txBody>
          <a:bodyPr vert="horz" lIns="92155" tIns="46077" rIns="92155" bIns="4607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530" y="4"/>
            <a:ext cx="2946058" cy="498419"/>
          </a:xfrm>
          <a:prstGeom prst="rect">
            <a:avLst/>
          </a:prstGeom>
        </p:spPr>
        <p:txBody>
          <a:bodyPr vert="horz" lIns="92155" tIns="46077" rIns="92155" bIns="4607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50FCEC-1864-4006-A0DF-AF2A54468589}" type="datetime1">
              <a:rPr lang="pl-PL" smtClean="0"/>
              <a:pPr>
                <a:defRPr/>
              </a:pPr>
              <a:t>2025-01-02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220"/>
            <a:ext cx="2946058" cy="498418"/>
          </a:xfrm>
          <a:prstGeom prst="rect">
            <a:avLst/>
          </a:prstGeom>
        </p:spPr>
        <p:txBody>
          <a:bodyPr vert="horz" lIns="92155" tIns="46077" rIns="92155" bIns="4607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530" y="9428220"/>
            <a:ext cx="2946058" cy="498418"/>
          </a:xfrm>
          <a:prstGeom prst="rect">
            <a:avLst/>
          </a:prstGeom>
        </p:spPr>
        <p:txBody>
          <a:bodyPr vert="horz" wrap="square" lIns="92155" tIns="46077" rIns="92155" bIns="460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Source Sans Pro Light"/>
              </a:defRPr>
            </a:lvl1pPr>
          </a:lstStyle>
          <a:p>
            <a:pPr>
              <a:defRPr/>
            </a:pPr>
            <a:fld id="{00F354F9-3227-4785-BD93-06B0BA186E31}" type="slidenum">
              <a:rPr lang="pl-PL" altLang="pl-PL">
                <a:cs typeface="Calibri" panose="020F0502020204030204" pitchFamily="34" charset="0"/>
              </a:rPr>
              <a:pPr>
                <a:defRPr/>
              </a:pPr>
              <a:t>‹#›</a:t>
            </a:fld>
            <a:endParaRPr lang="pl-PL" altLang="pl-PL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442485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60363" y="379413"/>
            <a:ext cx="2141537" cy="1606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5" tIns="46077" rIns="92155" bIns="46077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454415" y="2920965"/>
            <a:ext cx="5994303" cy="6338026"/>
          </a:xfrm>
          <a:prstGeom prst="rect">
            <a:avLst/>
          </a:prstGeom>
        </p:spPr>
        <p:txBody>
          <a:bodyPr vert="horz" wrap="square" lIns="92155" tIns="46077" rIns="92155" bIns="46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220"/>
            <a:ext cx="2946058" cy="498418"/>
          </a:xfrm>
          <a:prstGeom prst="rect">
            <a:avLst/>
          </a:prstGeom>
        </p:spPr>
        <p:txBody>
          <a:bodyPr vert="horz" lIns="92155" tIns="46077" rIns="92155" bIns="4607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454015" y="9330855"/>
            <a:ext cx="1044709" cy="498418"/>
          </a:xfrm>
          <a:prstGeom prst="rect">
            <a:avLst/>
          </a:prstGeom>
        </p:spPr>
        <p:txBody>
          <a:bodyPr vert="horz" wrap="square" lIns="92155" tIns="46077" rIns="92155" bIns="460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Source Sans Pro Light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AD5C9976-684B-4DC9-8CEA-C77254C817F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8" name="Symbol zastępczy daty 7"/>
          <p:cNvSpPr>
            <a:spLocks noGrp="1"/>
          </p:cNvSpPr>
          <p:nvPr>
            <p:ph type="dt" idx="1"/>
          </p:nvPr>
        </p:nvSpPr>
        <p:spPr>
          <a:xfrm>
            <a:off x="3677683" y="9428220"/>
            <a:ext cx="1044709" cy="498418"/>
          </a:xfrm>
          <a:prstGeom prst="rect">
            <a:avLst/>
          </a:prstGeom>
        </p:spPr>
        <p:txBody>
          <a:bodyPr vert="horz" lIns="92155" tIns="46077" rIns="92155" bIns="4607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8A483DF-1B6B-48A7-A947-7D47428CA125}" type="datetime1">
              <a:rPr lang="pl-PL" smtClean="0"/>
              <a:pPr>
                <a:defRPr/>
              </a:pPr>
              <a:t>2025-01-02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209569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Segoe UI Semilight" panose="020B0402040204020203" pitchFamily="34" charset="0"/>
        <a:ea typeface="Segoe UI Semilight"/>
        <a:cs typeface="Segoe UI Semilight" panose="020B0402040204020203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Segoe UI Semilight" panose="020B0402040204020203" pitchFamily="34" charset="0"/>
        <a:ea typeface="Segoe UI Semilight"/>
        <a:cs typeface="Segoe UI Semilight" panose="020B0402040204020203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Segoe UI Semilight" panose="020B0402040204020203" pitchFamily="34" charset="0"/>
        <a:ea typeface="Segoe UI Semilight"/>
        <a:cs typeface="Segoe UI Semilight" panose="020B0402040204020203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Segoe UI Semilight" panose="020B0402040204020203" pitchFamily="34" charset="0"/>
        <a:ea typeface="Segoe UI Semilight"/>
        <a:cs typeface="Segoe UI Semilight" panose="020B0402040204020203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Segoe UI Semilight" panose="020B0402040204020203" pitchFamily="34" charset="0"/>
        <a:ea typeface="Segoe UI Semilight"/>
        <a:cs typeface="Segoe UI Semilight" panose="020B0402040204020203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46150" y="1349375"/>
            <a:ext cx="4846638" cy="363537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5454002" y="9332915"/>
            <a:ext cx="1044223" cy="498136"/>
          </a:xfrm>
          <a:prstGeom prst="rect">
            <a:avLst/>
          </a:prstGeom>
        </p:spPr>
        <p:txBody>
          <a:bodyPr/>
          <a:lstStyle/>
          <a:p>
            <a:fld id="{C32EEB87-9937-475F-BDDC-95AF8BFED38F}" type="slidenum">
              <a:rPr lang="pl-PL" smtClean="0"/>
              <a:pPr/>
              <a:t>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Okręgowa Komisja Egzaminacyjna w Jaworznie</a:t>
            </a:r>
          </a:p>
        </p:txBody>
      </p:sp>
      <p:sp>
        <p:nvSpPr>
          <p:cNvPr id="6" name="Symbol zastępczy nagłówka 5"/>
          <p:cNvSpPr>
            <a:spLocks noGrp="1"/>
          </p:cNvSpPr>
          <p:nvPr>
            <p:ph type="hdr" sz="quarter" idx="12"/>
          </p:nvPr>
        </p:nvSpPr>
        <p:spPr>
          <a:xfrm>
            <a:off x="2" y="4"/>
            <a:ext cx="2919748" cy="540858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4918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sz="1400" dirty="0">
              <a:solidFill>
                <a:srgbClr val="008000"/>
              </a:solidFill>
            </a:endParaRPr>
          </a:p>
        </p:txBody>
      </p:sp>
      <p:sp>
        <p:nvSpPr>
          <p:cNvPr id="573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AC1CDC81-61A8-46AD-8E4A-BB281662F2BD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10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80901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80902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569A55-02B3-4D9B-B58A-76185ABB0788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2025-01-02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6246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60375" y="509588"/>
            <a:ext cx="2509838" cy="1884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5939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33875EF3-B593-408E-BDE4-96E061104028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11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81925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8192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0A84C4-ADD1-46E7-83B5-BCEA8FDEE2A6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2025-01-02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4703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42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3275E36F-1B44-4B98-AABE-DD1CD6FC1E92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12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9933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9933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80F2AD-523D-43CA-AC4A-05BB64DA1B27}" type="datetime1">
              <a:rPr lang="pl-P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2025-01-02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33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419100"/>
            <a:ext cx="2513012" cy="18859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634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99C5FAEE-438D-480A-B735-220C8BDA0B12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13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8397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8397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D74EE8-A08E-4254-BCE5-3CB6B616D4AA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2025-01-02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4789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419100"/>
            <a:ext cx="2513012" cy="18859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634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99C5FAEE-438D-480A-B735-220C8BDA0B12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14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8397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8397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D74EE8-A08E-4254-BCE5-3CB6B616D4AA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2025-01-02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37847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latin typeface="Arial Narrow" panose="020B0606020202030204" pitchFamily="34" charset="0"/>
            </a:endParaRPr>
          </a:p>
        </p:txBody>
      </p:sp>
      <p:sp>
        <p:nvSpPr>
          <p:cNvPr id="655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F4AA7F8-2C56-46BD-B55D-45DB288CB037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15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8499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8499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E87514-8D1B-41AF-866D-96498E2F8E81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2025-01-02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85022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419100"/>
            <a:ext cx="2513012" cy="18859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/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6758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C2039FB-C60B-49AF-A352-9D335B71892A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/>
              <a:t>16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daty 5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5B41E4A-BCD8-40C7-A528-8F611D2613B2}" type="datetime1">
              <a:rPr lang="pl-PL" smtClean="0">
                <a:solidFill>
                  <a:prstClr val="black"/>
                </a:solidFill>
              </a:rPr>
              <a:pPr>
                <a:defRPr/>
              </a:pPr>
              <a:t>2025-01-02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4649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419100"/>
            <a:ext cx="2513012" cy="18859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/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6758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C2039FB-C60B-49AF-A352-9D335B71892A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/>
              <a:t>17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daty 5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5B41E4A-BCD8-40C7-A528-8F611D2613B2}" type="datetime1">
              <a:rPr lang="pl-PL" smtClean="0">
                <a:solidFill>
                  <a:prstClr val="black"/>
                </a:solidFill>
              </a:rPr>
              <a:pPr>
                <a:defRPr/>
              </a:pPr>
              <a:t>2025-01-02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7071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71684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38917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7C69CDC0-5EDD-4C59-8A9C-969DAFE5F1E5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18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7168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F5C199-4DDA-46D4-A7AF-D3FCE9A3CCB5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2025-01-02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21939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88068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71685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AFC4DE4-7220-41B3-A0E3-8B31309976A4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19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8807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EC735B-F799-43D7-AD23-8DF1459F890D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2025-01-02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3777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9725" y="496888"/>
            <a:ext cx="2724150" cy="20431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368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F887A631-8701-41C3-A759-D929ED743DD6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2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70661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70662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D50239-87BF-446C-8730-C6FC584E84A2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2025-01-02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412438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63563" y="552450"/>
            <a:ext cx="2693987" cy="20224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2813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7373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3D4A463B-861A-4F4B-B8C0-80E4EAD2CD4C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20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8909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8909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3DCCD8-3B65-4FD8-AC8E-B6530AB6DFD6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2025-01-02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15271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5C9976-684B-4DC9-8CEA-C77254C817FD}" type="slidenum">
              <a:rPr lang="pl-PL" altLang="pl-PL" smtClean="0"/>
              <a:pPr>
                <a:defRPr/>
              </a:pPr>
              <a:t>21</a:t>
            </a:fld>
            <a:endParaRPr lang="pl-PL" altLang="pl-PL" dirty="0"/>
          </a:p>
        </p:txBody>
      </p:sp>
      <p:sp>
        <p:nvSpPr>
          <p:cNvPr id="6" name="Symbol zastępczy daty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D8A483DF-1B6B-48A7-A947-7D47428CA125}" type="datetime1">
              <a:rPr lang="pl-PL" smtClean="0"/>
              <a:pPr>
                <a:defRPr/>
              </a:pPr>
              <a:t>2025-01-02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09760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60375" y="509588"/>
            <a:ext cx="2509838" cy="1884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7782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EC2C6985-7CE5-489B-ABAC-7FECB9D6B87B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22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91141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91142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A96D8D-5D23-41E7-A762-E33A6F4A3315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2025-01-02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93263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60375" y="509588"/>
            <a:ext cx="2509838" cy="1884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39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825D3AD4-7782-4D07-B92B-599B77B6B6E5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23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9421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9421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738C93-6725-4652-AD6C-71DC0CC8BD4C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2025-01-02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61833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60375" y="509588"/>
            <a:ext cx="2509838" cy="1884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860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9703A106-1317-4766-BE01-F06CA276F5E6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24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9523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9523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11AEDA-D541-4256-B67A-159EBAD968BF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2025-01-02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85070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60375" y="509588"/>
            <a:ext cx="2509838" cy="1884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2813" eaLnBrk="1" hangingPunct="1">
              <a:spcBef>
                <a:spcPct val="0"/>
              </a:spcBef>
              <a:spcAft>
                <a:spcPts val="600"/>
              </a:spcAft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880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21404112-F00F-43B1-8920-49EFEEB8485E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25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96261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96262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2A7352-971B-403F-AEE2-AC0D71836D9E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2025-01-02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6187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00356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96261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CEF318DE-BBAE-483E-A59E-EE41C02C8CFE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26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035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01169A-913A-44F5-B8E1-701504A3BED0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2025-01-02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89182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42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3275E36F-1B44-4B98-AABE-DD1CD6FC1E92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27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9933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9933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80F2AD-523D-43CA-AC4A-05BB64DA1B27}" type="datetime1">
              <a:rPr lang="pl-P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2025-01-02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4083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117764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31077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DECA3D6B-2E35-4F25-BCB7-63AD4D387E8F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28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776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5E5688-CDD6-4D59-9288-74FA1F387DE8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2025-01-02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66759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17764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31077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DECA3D6B-2E35-4F25-BCB7-63AD4D387E8F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29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776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5E5688-CDD6-4D59-9288-74FA1F387DE8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2025-01-02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0981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71684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38917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7C69CDC0-5EDD-4C59-8A9C-969DAFE5F1E5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3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7168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F5C199-4DDA-46D4-A7AF-D3FCE9A3CCB5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2025-01-02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79742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17764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31077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DECA3D6B-2E35-4F25-BCB7-63AD4D387E8F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30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776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5E5688-CDD6-4D59-9288-74FA1F387DE8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2025-01-02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48454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17764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31077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DECA3D6B-2E35-4F25-BCB7-63AD4D387E8F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31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776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5E5688-CDD6-4D59-9288-74FA1F387DE8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2025-01-02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87142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17764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31077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DECA3D6B-2E35-4F25-BCB7-63AD4D387E8F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32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776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5E5688-CDD6-4D59-9288-74FA1F387DE8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2025-01-02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20474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117764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31077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DECA3D6B-2E35-4F25-BCB7-63AD4D387E8F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33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776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5E5688-CDD6-4D59-9288-74FA1F387DE8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2025-01-02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28018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6550" y="439738"/>
            <a:ext cx="2771775" cy="207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Symbol zastępczy notatek 2"/>
          <p:cNvSpPr>
            <a:spLocks noGrp="1"/>
          </p:cNvSpPr>
          <p:nvPr>
            <p:ph type="body" idx="1"/>
          </p:nvPr>
        </p:nvSpPr>
        <p:spPr bwMode="auto">
          <a:xfrm>
            <a:off x="454415" y="3090195"/>
            <a:ext cx="5994303" cy="63380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sz="1400" baseline="0" dirty="0">
              <a:solidFill>
                <a:srgbClr val="008000"/>
              </a:solidFill>
              <a:latin typeface="Arial Narrow" panose="020B0606020202030204" pitchFamily="34" charset="0"/>
            </a:endParaRPr>
          </a:p>
        </p:txBody>
      </p:sp>
      <p:sp>
        <p:nvSpPr>
          <p:cNvPr id="491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92808FFF-D0FA-49F2-B299-86F8261FF79D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34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7782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7783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9C3F22-F77B-4C96-AA21-4A8BE100CD37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2025-01-02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3179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42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3275E36F-1B44-4B98-AABE-DD1CD6FC1E92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35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9933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9933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80F2AD-523D-43CA-AC4A-05BB64DA1B27}" type="datetime1">
              <a:rPr lang="pl-P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2025-01-02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2503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42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3275E36F-1B44-4B98-AABE-DD1CD6FC1E92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36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9933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9933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80F2AD-523D-43CA-AC4A-05BB64DA1B27}" type="datetime1">
              <a:rPr lang="pl-P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2025-01-02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9332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00356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96261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CEF318DE-BBAE-483E-A59E-EE41C02C8CFE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37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035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01169A-913A-44F5-B8E1-701504A3BED0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2025-01-02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32956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0445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48A4F99-896E-4B70-BDFB-188E5CDD8742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/>
              <a:t>38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Symbol zastępczy daty 5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77C380BB-A863-43B6-8403-03D8C2FC4C8C}" type="datetime1">
              <a:rPr lang="pl-PL" smtClean="0">
                <a:solidFill>
                  <a:prstClr val="black"/>
                </a:solidFill>
              </a:rPr>
              <a:pPr>
                <a:defRPr/>
              </a:pPr>
              <a:t>2025-01-02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271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024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A0BF8497-10AF-488B-94F2-5A28882C4636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39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342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0343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D4CA84-A639-4597-B392-786CDCB8533F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2025-01-02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90428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Symbol zastępczy notatek 2"/>
          <p:cNvSpPr>
            <a:spLocks noGrp="1"/>
          </p:cNvSpPr>
          <p:nvPr>
            <p:ph type="body" idx="1"/>
          </p:nvPr>
        </p:nvSpPr>
        <p:spPr bwMode="auto">
          <a:xfrm>
            <a:off x="504420" y="3340568"/>
            <a:ext cx="5994303" cy="29510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 algn="just" eaLnBrk="1" hangingPunct="1">
              <a:spcBef>
                <a:spcPts val="200"/>
              </a:spcBef>
              <a:spcAft>
                <a:spcPts val="1200"/>
              </a:spcAft>
            </a:pPr>
            <a:endParaRPr lang="pl-PL" altLang="pl-PL" sz="1000" dirty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F9F15DB-BEFD-4DC2-859A-5D6803CFFCBF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4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7475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7475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512942-710D-47F6-A64C-EC7C22921928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2025-01-02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60813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2813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065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7410EE1C-B94D-4EF7-A868-754F6356AA07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40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547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0547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1214EA-3B7B-4D2C-A3BE-648BE84F568B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2025-01-02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011045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085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F65F4F6-390A-49E9-B636-F0350AC0B698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41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6501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06502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2112A8-F9AC-4B5B-8A28-A3D9025B6EEE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2025-01-02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7447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5C9976-684B-4DC9-8CEA-C77254C817FD}" type="slidenum">
              <a:rPr lang="pl-PL" altLang="pl-PL" smtClean="0"/>
              <a:pPr>
                <a:defRPr/>
              </a:pPr>
              <a:t>42</a:t>
            </a:fld>
            <a:endParaRPr lang="pl-PL" alt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fld id="{D8A483DF-1B6B-48A7-A947-7D47428CA125}" type="datetime1">
              <a:rPr lang="pl-PL" smtClean="0"/>
              <a:pPr>
                <a:defRPr/>
              </a:pPr>
              <a:t>2025-01-02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02817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5C9976-684B-4DC9-8CEA-C77254C817FD}" type="slidenum">
              <a:rPr lang="pl-PL" altLang="pl-PL" smtClean="0"/>
              <a:pPr>
                <a:defRPr/>
              </a:pPr>
              <a:t>43</a:t>
            </a:fld>
            <a:endParaRPr lang="pl-PL" alt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fld id="{D8A483DF-1B6B-48A7-A947-7D47428CA125}" type="datetime1">
              <a:rPr lang="pl-PL" smtClean="0"/>
              <a:pPr>
                <a:defRPr/>
              </a:pPr>
              <a:t>2025-01-02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49049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5C9976-684B-4DC9-8CEA-C77254C817FD}" type="slidenum">
              <a:rPr lang="pl-PL" altLang="pl-PL" smtClean="0"/>
              <a:pPr>
                <a:defRPr/>
              </a:pPr>
              <a:t>44</a:t>
            </a:fld>
            <a:endParaRPr lang="pl-PL" alt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fld id="{D8A483DF-1B6B-48A7-A947-7D47428CA125}" type="datetime1">
              <a:rPr lang="pl-PL" smtClean="0"/>
              <a:pPr>
                <a:defRPr/>
              </a:pPr>
              <a:t>2025-01-02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64867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024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A0BF8497-10AF-488B-94F2-5A28882C4636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45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342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0343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D4CA84-A639-4597-B392-786CDCB8533F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2025-01-02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576414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200" y="323850"/>
            <a:ext cx="2828925" cy="2122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2813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2493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6BD694D-F5C4-4682-B61B-833267ECC4AB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46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469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1469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7191C4-F102-4014-B2D3-D913C112E9F0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2025-01-02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839797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200" y="323850"/>
            <a:ext cx="2828925" cy="2122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2813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2493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6BD694D-F5C4-4682-B61B-833267ECC4AB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47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469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1469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7191C4-F102-4014-B2D3-D913C112E9F0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2025-01-02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113207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200" y="323850"/>
            <a:ext cx="2828925" cy="2122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2813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2493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6BD694D-F5C4-4682-B61B-833267ECC4AB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48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469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1469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7191C4-F102-4014-B2D3-D913C112E9F0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2025-01-02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284155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200" y="323850"/>
            <a:ext cx="2828925" cy="2122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2813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2493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6BD694D-F5C4-4682-B61B-833267ECC4AB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49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469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1469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7191C4-F102-4014-B2D3-D913C112E9F0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2025-01-02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0305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6550" y="439738"/>
            <a:ext cx="2771775" cy="207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endParaRPr lang="pl-PL" sz="1200" dirty="0">
              <a:solidFill>
                <a:srgbClr val="008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4710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63C2C062-173A-4B22-8C03-3F2F084D6C55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5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75781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75782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D9A753-7904-4EF4-8394-52CDB8BFCF25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2025-01-02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0073062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26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4057B54-970B-4477-A884-ED4D6F90B881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50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854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855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F1EFF3A3-3236-457E-B802-F4AEA9A3E516}" type="datetime1">
              <a:rPr lang="pl-PL" smtClean="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2025-01-02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12055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46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5A164AF9-1D7C-49E3-AB3D-B7A498264B04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51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957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957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CD019443-E2E5-4D92-A010-9E4AD6F011DD}" type="datetime1">
              <a:rPr lang="pl-PL" smtClean="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2025-01-02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16724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i="1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67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3E419D2-B99A-4008-ADFF-A2308BBB1A60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52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059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1059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0570B274-20D7-49FC-A454-430260394749}" type="datetime1">
              <a:rPr lang="pl-PL" smtClean="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2025-01-02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33962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i="0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67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3E419D2-B99A-4008-ADFF-A2308BBB1A60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53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059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1059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0570B274-20D7-49FC-A454-430260394749}" type="datetime1">
              <a:rPr lang="pl-PL" smtClean="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2025-01-02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38128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2083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CAA53E37-311B-45A0-A86B-4EF7414BAE07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54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2645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1264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5008889E-7F12-4CD9-B295-F05D7D7403D2}" type="datetime1">
              <a:rPr lang="pl-PL" smtClean="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2025-01-02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51084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26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4057B54-970B-4477-A884-ED4D6F90B881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55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854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855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F1EFF3A3-3236-457E-B802-F4AEA9A3E516}" type="datetime1">
              <a:rPr lang="pl-PL" smtClean="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2025-01-02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95024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26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4057B54-970B-4477-A884-ED4D6F90B881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56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854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855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F1EFF3A3-3236-457E-B802-F4AEA9A3E516}" type="datetime1">
              <a:rPr lang="pl-PL" smtClean="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2025-01-02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76713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26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4057B54-970B-4477-A884-ED4D6F90B881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57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854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855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F1EFF3A3-3236-457E-B802-F4AEA9A3E516}" type="datetime1">
              <a:rPr lang="pl-PL" smtClean="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2025-01-02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55138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26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4057B54-970B-4477-A884-ED4D6F90B881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58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854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855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F1EFF3A3-3236-457E-B802-F4AEA9A3E516}" type="datetime1">
              <a:rPr lang="pl-PL" smtClean="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2025-01-02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75963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200" y="323850"/>
            <a:ext cx="2828925" cy="2122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2813" eaLnBrk="1" hangingPunct="1">
              <a:spcBef>
                <a:spcPct val="0"/>
              </a:spcBef>
            </a:pPr>
            <a:endParaRPr lang="pl-PL" altLang="pl-PL" strike="sngStrike" baseline="0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2698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24861DC-EA56-4D61-82A7-843D21759BA0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59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571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1571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7DF4E4-290A-4AFC-86E9-B63D1FBFFC85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2025-01-02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0064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6550" y="439738"/>
            <a:ext cx="2771775" cy="207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Symbol zastępczy notatek 2"/>
          <p:cNvSpPr>
            <a:spLocks noGrp="1"/>
          </p:cNvSpPr>
          <p:nvPr>
            <p:ph type="body" idx="1"/>
          </p:nvPr>
        </p:nvSpPr>
        <p:spPr bwMode="auto">
          <a:xfrm>
            <a:off x="454415" y="3090195"/>
            <a:ext cx="5994303" cy="63380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sz="1400" dirty="0">
              <a:solidFill>
                <a:srgbClr val="008000"/>
              </a:solidFill>
              <a:latin typeface="Arial Narrow" panose="020B0606020202030204" pitchFamily="34" charset="0"/>
            </a:endParaRPr>
          </a:p>
        </p:txBody>
      </p:sp>
      <p:sp>
        <p:nvSpPr>
          <p:cNvPr id="512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BD4F4C1-47EC-4F03-828F-83C5C7091A4C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6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7782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7783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9C3F22-F77B-4C96-AA21-4A8BE100CD37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2025-01-02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36020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00356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96261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CEF318DE-BBAE-483E-A59E-EE41C02C8CFE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60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035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01169A-913A-44F5-B8E1-701504A3BED0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2025-01-02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831699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024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A0BF8497-10AF-488B-94F2-5A28882C4636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61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342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0343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D4CA84-A639-4597-B392-786CDCB8533F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2025-01-02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868914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024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A0BF8497-10AF-488B-94F2-5A28882C4636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62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342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0343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D4CA84-A639-4597-B392-786CDCB8533F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2025-01-02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4082811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024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A0BF8497-10AF-488B-94F2-5A28882C4636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63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342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0343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D4CA84-A639-4597-B392-786CDCB8533F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2025-01-02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3593400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6550" y="439738"/>
            <a:ext cx="2771775" cy="207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l-PL" altLang="pl-PL" dirty="0"/>
              <a:t>Tekst notatki</a:t>
            </a:r>
          </a:p>
        </p:txBody>
      </p:sp>
      <p:sp>
        <p:nvSpPr>
          <p:cNvPr id="139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849D72B6-190A-44F5-9278-6D56E50A99A3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64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21861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21862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51FB8B-2C64-42FE-9E03-4725EA931334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2025-01-02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263323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6550" y="439738"/>
            <a:ext cx="2771775" cy="207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l-PL" altLang="pl-PL" dirty="0"/>
              <a:t>Tekst notatki</a:t>
            </a:r>
          </a:p>
        </p:txBody>
      </p:sp>
      <p:sp>
        <p:nvSpPr>
          <p:cNvPr id="139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849D72B6-190A-44F5-9278-6D56E50A99A3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65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21861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21862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51FB8B-2C64-42FE-9E03-4725EA931334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2025-01-02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311564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6550" y="439738"/>
            <a:ext cx="2771775" cy="207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l-PL" altLang="pl-PL" dirty="0"/>
              <a:t>Tekst notatki</a:t>
            </a:r>
          </a:p>
        </p:txBody>
      </p:sp>
      <p:sp>
        <p:nvSpPr>
          <p:cNvPr id="1372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C347E5AA-0FBF-41E7-8A4C-D3FA06C45950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66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2083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2083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7B6D7-CFDE-4BB9-A340-7DC4E7EEA19E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2025-01-02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900228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24932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45413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9F933DC7-4B63-4003-9C7D-C399478C874D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67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2493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00909A-57B1-4FA2-9E66-AE3FCF8A92B2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2025-01-02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1180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71684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38917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7C69CDC0-5EDD-4C59-8A9C-969DAFE5F1E5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7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7168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F5C199-4DDA-46D4-A7AF-D3FCE9A3CCB5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2025-01-02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6249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88068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71685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AFC4DE4-7220-41B3-A0E3-8B31309976A4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8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8807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EC735B-F799-43D7-AD23-8DF1459F890D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2025-01-02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8110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6550" y="439738"/>
            <a:ext cx="2771775" cy="207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8900" lvl="1" eaLnBrk="1" hangingPunct="1">
              <a:lnSpc>
                <a:spcPct val="108000"/>
              </a:lnSpc>
              <a:spcBef>
                <a:spcPct val="0"/>
              </a:spcBef>
              <a:spcAft>
                <a:spcPts val="600"/>
              </a:spcAft>
            </a:pPr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553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99461CB0-C562-4A82-AD7C-6EC7AC48BF57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9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7987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7987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46C61D-3BF3-4CBE-9307-02E3E79F6BA2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2025-01-02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6852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pl-PL" noProof="0"/>
              <a:t>Kliknij, aby edytować styl wzorca podtytułu</a:t>
            </a:r>
            <a:endParaRPr lang="pl-PL" noProof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027821" y="6440627"/>
            <a:ext cx="2057400" cy="365125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DB636A6D-AE8C-40BB-AFDE-E29CD8EA12EE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  <p:pic>
        <p:nvPicPr>
          <p:cNvPr id="7" name="Obraz 6" descr="\\OKES\udostepnione\NOWE LOGO OKE\logo_oke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29" y="51616"/>
            <a:ext cx="957580" cy="36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731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845" y="535577"/>
            <a:ext cx="7886700" cy="731520"/>
          </a:xfrm>
        </p:spPr>
        <p:txBody>
          <a:bodyPr>
            <a:normAutofit/>
          </a:bodyPr>
          <a:lstStyle>
            <a:lvl1pPr>
              <a:defRPr sz="28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pl-PL" noProof="0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36055"/>
            <a:ext cx="7886700" cy="4351337"/>
          </a:xfr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l-PL" noProof="0"/>
              <a:t>Edytuj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044509" y="6440623"/>
            <a:ext cx="2057400" cy="365125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  <a:cs typeface="Segoe UI Semibold" panose="020B0702040204020203" pitchFamily="34" charset="0"/>
              </a:defRPr>
            </a:lvl1pPr>
          </a:lstStyle>
          <a:p>
            <a:pPr>
              <a:defRPr/>
            </a:pPr>
            <a:fld id="{1BF22C96-4EDC-4576-8EF3-EB753D6EF2BD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  <p:pic>
        <p:nvPicPr>
          <p:cNvPr id="10" name="Obraz 9" descr="\\OKES\udostepnione\NOWE LOGO OKE\logo_oke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29" y="51616"/>
            <a:ext cx="957580" cy="36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9404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13255" y="455263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noProof="0"/>
              <a:t>Edytuj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044509" y="6440624"/>
            <a:ext cx="2057400" cy="365125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434A48B6-C650-4362-A066-3A2D75D82A76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  <p:pic>
        <p:nvPicPr>
          <p:cNvPr id="9" name="Obraz 8" descr="\\OKES\udostepnione\NOWE LOGO OKE\logo_oke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29" y="51616"/>
            <a:ext cx="957580" cy="36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2894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8801"/>
            <a:ext cx="3886200" cy="435133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 noProof="0"/>
              <a:t>Edytuj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 noProof="0"/>
              <a:t>Edytuj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6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044509" y="6444069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CFF02-B12B-41FD-B0D3-7982B57920C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pic>
        <p:nvPicPr>
          <p:cNvPr id="9" name="Obraz 8" descr="\\OKES\udostepnione\NOWE LOGO OKE\logo_oke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29" y="51616"/>
            <a:ext cx="957580" cy="36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9377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936" y="1681851"/>
            <a:ext cx="3867150" cy="73152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noProof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936" y="2507550"/>
            <a:ext cx="3867150" cy="372825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noProof="0"/>
              <a:t>Edytuj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61299" y="1681851"/>
            <a:ext cx="3868340" cy="73152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noProof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1299" y="2507550"/>
            <a:ext cx="3868340" cy="372825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noProof="0"/>
              <a:t>Edytuj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8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044509" y="6441802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2E249-BF2A-4E94-8337-3263DB2A276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pic>
        <p:nvPicPr>
          <p:cNvPr id="12" name="Obraz 11" descr="\\OKES\udostepnione\NOWE LOGO OKE\logo_oke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29" y="51616"/>
            <a:ext cx="957580" cy="36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4369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4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7044509" y="6448421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C0B5A-66E2-417B-8944-ED4CB3F821D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pic>
        <p:nvPicPr>
          <p:cNvPr id="8" name="Obraz 7" descr="\\OKES\udostepnione\NOWE LOGO OKE\logo_oke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29" y="51616"/>
            <a:ext cx="957580" cy="36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209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4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7044509" y="6441252"/>
            <a:ext cx="20574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29982C31-B241-4972-8FD3-D2BA414C97F0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  <p:pic>
        <p:nvPicPr>
          <p:cNvPr id="8" name="Obraz 7" descr="\\OKES\udostepnione\NOWE LOGO OKE\logo_oke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29" y="51616"/>
            <a:ext cx="957580" cy="36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375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845" y="535577"/>
            <a:ext cx="7886700" cy="731520"/>
          </a:xfrm>
        </p:spPr>
        <p:txBody>
          <a:bodyPr>
            <a:normAutofit/>
          </a:bodyPr>
          <a:lstStyle>
            <a:lvl1pPr>
              <a:defRPr sz="28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6545" y="1768860"/>
            <a:ext cx="7886700" cy="4351337"/>
          </a:xfr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l-PL" noProof="0"/>
              <a:t>Edytuj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031084" y="6428197"/>
            <a:ext cx="20574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Arial Narrow" panose="020B0606020202030204" pitchFamily="34" charset="0"/>
                <a:cs typeface="Segoe UI Semibold" panose="020B0702040204020203" pitchFamily="34" charset="0"/>
              </a:defRPr>
            </a:lvl1pPr>
          </a:lstStyle>
          <a:p>
            <a:pPr>
              <a:defRPr/>
            </a:pPr>
            <a:fld id="{FEC75DC2-FE6A-4887-80F8-12BF024FAABE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  <p:pic>
        <p:nvPicPr>
          <p:cNvPr id="8" name="Obraz 7" descr="\\OKES\udostepnione\NOWE LOGO OKE\logo_oke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29" y="51616"/>
            <a:ext cx="957580" cy="36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8728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633413" y="1828800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021290" y="6427565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53828EAA-4089-4FE2-8AFC-FAEDCF7120F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2051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633413" y="1828800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prstClr val="black">
                    <a:lumMod val="65000"/>
                    <a:lumOff val="35000"/>
                  </a:prstClr>
                </a:solidFill>
                <a:latin typeface="Segoe UI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prstClr val="black">
                    <a:lumMod val="65000"/>
                    <a:lumOff val="35000"/>
                  </a:prstClr>
                </a:solidFill>
                <a:latin typeface="Segoe UI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028004" y="64412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FF0000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fld id="{47E21044-22A3-421B-A3E5-15F472C0F305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3075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11344" y="1690688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prstClr val="black">
                    <a:lumMod val="65000"/>
                    <a:lumOff val="35000"/>
                  </a:prstClr>
                </a:solidFill>
                <a:latin typeface="Segoe UI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prstClr val="black">
                    <a:lumMod val="65000"/>
                    <a:lumOff val="35000"/>
                  </a:prstClr>
                </a:solidFill>
                <a:latin typeface="Segoe UI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030948" y="6435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FF0000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fld id="{1A85C19E-27E6-4839-BE03-2B4CA45E047E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serwis.oke.jaworzno.pl/upload_zalaczniki_komunikaty/kwalWstepnaProcedury.zip" TargetMode="External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09666" y="899576"/>
            <a:ext cx="7990522" cy="3301232"/>
          </a:xfrm>
          <a:solidFill>
            <a:srgbClr val="000099"/>
          </a:solidFill>
          <a:ln w="12700"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cross"/>
          </a:sp3d>
        </p:spPr>
        <p:txBody>
          <a:bodyPr anchor="ctr">
            <a:noAutofit/>
          </a:bodyPr>
          <a:lstStyle/>
          <a:p>
            <a:r>
              <a:rPr lang="pl-PL" sz="3200" b="1" dirty="0">
                <a:solidFill>
                  <a:schemeClr val="bg1"/>
                </a:solidFill>
                <a:cs typeface="Calibri" panose="020F0502020204030204" pitchFamily="34" charset="0"/>
              </a:rPr>
              <a:t>ORGANIZACJA </a:t>
            </a:r>
            <a:br>
              <a:rPr lang="pl-PL" sz="3200" b="1" dirty="0">
                <a:solidFill>
                  <a:schemeClr val="bg1"/>
                </a:solidFill>
                <a:cs typeface="Calibri" panose="020F0502020204030204" pitchFamily="34" charset="0"/>
              </a:rPr>
            </a:br>
            <a:r>
              <a:rPr lang="pl-PL" sz="3200" b="1" dirty="0">
                <a:solidFill>
                  <a:schemeClr val="bg1"/>
                </a:solidFill>
                <a:cs typeface="Calibri" panose="020F0502020204030204" pitchFamily="34" charset="0"/>
              </a:rPr>
              <a:t/>
            </a:r>
            <a:br>
              <a:rPr lang="pl-PL" sz="3200" b="1" dirty="0">
                <a:solidFill>
                  <a:schemeClr val="bg1"/>
                </a:solidFill>
                <a:cs typeface="Calibri" panose="020F0502020204030204" pitchFamily="34" charset="0"/>
              </a:rPr>
            </a:br>
            <a:r>
              <a:rPr lang="pl-PL" altLang="pl-PL" sz="3200" b="1" dirty="0">
                <a:solidFill>
                  <a:schemeClr val="bg1"/>
                </a:solidFill>
                <a:cs typeface="Calibri" panose="020F0502020204030204" pitchFamily="34" charset="0"/>
              </a:rPr>
              <a:t>EGZAMINU POTWIERDZAJĄCEGO KWALIFIKACJE W ZAWODZIE</a:t>
            </a:r>
            <a:r>
              <a:rPr lang="pl-PL" altLang="pl-PL" sz="2000" b="1" dirty="0">
                <a:solidFill>
                  <a:schemeClr val="bg1"/>
                </a:solidFill>
                <a:cs typeface="Calibri" panose="020F0502020204030204" pitchFamily="34" charset="0"/>
              </a:rPr>
              <a:t/>
            </a:r>
            <a:br>
              <a:rPr lang="pl-PL" altLang="pl-PL" sz="2000" b="1" dirty="0">
                <a:solidFill>
                  <a:schemeClr val="bg1"/>
                </a:solidFill>
                <a:cs typeface="Calibri" panose="020F0502020204030204" pitchFamily="34" charset="0"/>
              </a:rPr>
            </a:br>
            <a:r>
              <a:rPr lang="pl-PL" altLang="pl-PL" sz="3200" b="1" dirty="0">
                <a:solidFill>
                  <a:schemeClr val="bg1"/>
                </a:solidFill>
                <a:cs typeface="Calibri" panose="020F0502020204030204" pitchFamily="34" charset="0"/>
              </a:rPr>
              <a:t/>
            </a:r>
            <a:br>
              <a:rPr lang="pl-PL" altLang="pl-PL" sz="3200" b="1" dirty="0">
                <a:solidFill>
                  <a:schemeClr val="bg1"/>
                </a:solidFill>
                <a:cs typeface="Calibri" panose="020F0502020204030204" pitchFamily="34" charset="0"/>
              </a:rPr>
            </a:br>
            <a:r>
              <a:rPr lang="pl-PL" altLang="pl-PL" sz="3200" b="1" dirty="0">
                <a:solidFill>
                  <a:schemeClr val="bg1"/>
                </a:solidFill>
                <a:cs typeface="Calibri" panose="020F0502020204030204" pitchFamily="34" charset="0"/>
              </a:rPr>
              <a:t>EGZAMINU ZAWODOWEGO</a:t>
            </a:r>
            <a:endParaRPr lang="pl-PL" sz="2400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09666" y="4524581"/>
            <a:ext cx="7990522" cy="17235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ln w="0"/>
                <a:latin typeface="+mj-lt"/>
                <a:cs typeface="Calibri" panose="020F0502020204030204" pitchFamily="34" charset="0"/>
              </a:rPr>
              <a:t>KONFERENCJA SZKOLENIOWA </a:t>
            </a:r>
          </a:p>
          <a:p>
            <a:pPr algn="ctr"/>
            <a:r>
              <a:rPr lang="pl-PL" sz="2400" dirty="0">
                <a:ln w="0"/>
                <a:latin typeface="+mj-lt"/>
                <a:cs typeface="Calibri" panose="020F0502020204030204" pitchFamily="34" charset="0"/>
              </a:rPr>
              <a:t>DLA PRZEWODNICZĄCYCH I ZASTĘPCÓW</a:t>
            </a:r>
          </a:p>
          <a:p>
            <a:pPr algn="ctr"/>
            <a:r>
              <a:rPr lang="pl-PL" sz="2400" dirty="0">
                <a:ln w="0"/>
                <a:latin typeface="+mj-lt"/>
                <a:cs typeface="Calibri" panose="020F0502020204030204" pitchFamily="34" charset="0"/>
              </a:rPr>
              <a:t>ZESPOŁÓW EGZAMINACYJNYCH</a:t>
            </a:r>
            <a:endParaRPr lang="pl-PL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Calibri" panose="020F050202020403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pl-PL" altLang="pl-PL" sz="2400" dirty="0">
                <a:latin typeface="+mj-lt"/>
                <a:cs typeface="Calibri" panose="020F0502020204030204" pitchFamily="34" charset="0"/>
              </a:rPr>
              <a:t>Sesja </a:t>
            </a:r>
            <a:r>
              <a:rPr lang="pl-PL" altLang="pl-PL" sz="2400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2025 ZIMA</a:t>
            </a:r>
            <a:endParaRPr lang="pl-PL" sz="2400" b="1" dirty="0">
              <a:ln w="0"/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37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1663" y="657225"/>
            <a:ext cx="8215312" cy="46513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</a:rPr>
              <a:t>ZADANIA </a:t>
            </a:r>
            <a:br>
              <a:rPr lang="pl-PL" b="1" dirty="0">
                <a:solidFill>
                  <a:srgbClr val="000099"/>
                </a:solidFill>
                <a:latin typeface="+mj-lt"/>
              </a:rPr>
            </a:b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PRZEWODNICZĄCEGO ZESPOŁU EGZAMINACYJNEGO</a:t>
            </a:r>
            <a:endParaRPr lang="pl-PL" b="1" dirty="0">
              <a:solidFill>
                <a:srgbClr val="000099"/>
              </a:solidFill>
              <a:latin typeface="+mj-lt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8297975"/>
              </p:ext>
            </p:extLst>
          </p:nvPr>
        </p:nvGraphicFramePr>
        <p:xfrm>
          <a:off x="600892" y="1619794"/>
          <a:ext cx="8029924" cy="4919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6324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FA4F130-4CD4-48C9-B69C-1203D0BF847F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6D26A8E8-2081-44E6-8D6D-EA94127AC9FF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pisemna egzaminu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147F7F-FD4C-44E8-A2F4-7696BCFDB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1D147F7F-FD4C-44E8-A2F4-7696BCFDB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graphicEl>
                                              <a:dgm id="{1D147F7F-FD4C-44E8-A2F4-7696BCFDB8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48E748-7933-4968-81FF-871084B5C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7F48E748-7933-4968-81FF-871084B5C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7F48E748-7933-4968-81FF-871084B5CC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1625FA-762F-4569-BAE1-557CC0381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2A1625FA-762F-4569-BAE1-557CC0381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2A1625FA-762F-4569-BAE1-557CC03817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2BC845-6594-4616-829D-B8EF31DD3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012BC845-6594-4616-829D-B8EF31DD3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012BC845-6594-4616-829D-B8EF31DD3E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2A518A-E91A-40C2-B2BE-54C887906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722A518A-E91A-40C2-B2BE-54C887906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722A518A-E91A-40C2-B2BE-54C887906D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120500-88E0-478D-A562-E7BBE99B6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12120500-88E0-478D-A562-E7BBE99B6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12120500-88E0-478D-A562-E7BBE99B67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265A29-DACB-453A-B200-DEEA13EE59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00265A29-DACB-453A-B200-DEEA13EE59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00265A29-DACB-453A-B200-DEEA13EE59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3B19E0-51D1-47DF-9D3E-B5B77847F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5D3B19E0-51D1-47DF-9D3E-B5B77847F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5D3B19E0-51D1-47DF-9D3E-B5B77847F0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4A1AE3-348C-4329-A0CE-84703C61B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B04A1AE3-348C-4329-A0CE-84703C61B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dgm id="{B04A1AE3-348C-4329-A0CE-84703C61B3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02AEC0-81A7-4817-BC38-1DEB602C7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dgm id="{C102AEC0-81A7-4817-BC38-1DEB602C7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C102AEC0-81A7-4817-BC38-1DEB602C74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88963"/>
            <a:ext cx="7886700" cy="39211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PZE – JEDEN MIESIĄC</a:t>
            </a:r>
            <a:r>
              <a:rPr lang="pl-PL" altLang="pl-PL" dirty="0">
                <a:solidFill>
                  <a:srgbClr val="000099"/>
                </a:solidFill>
                <a:latin typeface="+mj-lt"/>
              </a:rPr>
              <a:t> </a:t>
            </a: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PRZED</a:t>
            </a:r>
            <a:r>
              <a:rPr lang="pl-PL" altLang="pl-PL" dirty="0">
                <a:solidFill>
                  <a:srgbClr val="000099"/>
                </a:solidFill>
                <a:latin typeface="+mj-lt"/>
              </a:rPr>
              <a:t> </a:t>
            </a: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TERMINEM EGZAMINU</a:t>
            </a:r>
            <a:endParaRPr lang="pl-PL" altLang="pl-PL" b="1" dirty="0">
              <a:solidFill>
                <a:srgbClr val="355D7E"/>
              </a:solidFill>
              <a:latin typeface="+mj-lt"/>
            </a:endParaRPr>
          </a:p>
        </p:txBody>
      </p:sp>
      <p:sp>
        <p:nvSpPr>
          <p:cNvPr id="58371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44D8E72-68F7-4639-9D90-D3984A6E4C0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A5661D49-491B-5E47-7A45-4561C14B6EA2}"/>
              </a:ext>
            </a:extLst>
          </p:cNvPr>
          <p:cNvSpPr/>
          <p:nvPr/>
        </p:nvSpPr>
        <p:spPr>
          <a:xfrm>
            <a:off x="633413" y="1245094"/>
            <a:ext cx="7886700" cy="5137269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6" name="Dowolny kształt: kształt 5">
            <a:extLst>
              <a:ext uri="{FF2B5EF4-FFF2-40B4-BE49-F238E27FC236}">
                <a16:creationId xmlns:a16="http://schemas.microsoft.com/office/drawing/2014/main" xmlns="" id="{A76E2D36-DD5D-A968-B16A-4D539F8BA195}"/>
              </a:ext>
            </a:extLst>
          </p:cNvPr>
          <p:cNvSpPr/>
          <p:nvPr/>
        </p:nvSpPr>
        <p:spPr>
          <a:xfrm>
            <a:off x="736209" y="1247470"/>
            <a:ext cx="3207822" cy="1924693"/>
          </a:xfrm>
          <a:custGeom>
            <a:avLst/>
            <a:gdLst>
              <a:gd name="connsiteX0" fmla="*/ 0 w 3207822"/>
              <a:gd name="connsiteY0" fmla="*/ 192469 h 1924693"/>
              <a:gd name="connsiteX1" fmla="*/ 192469 w 3207822"/>
              <a:gd name="connsiteY1" fmla="*/ 0 h 1924693"/>
              <a:gd name="connsiteX2" fmla="*/ 3015353 w 3207822"/>
              <a:gd name="connsiteY2" fmla="*/ 0 h 1924693"/>
              <a:gd name="connsiteX3" fmla="*/ 3207822 w 3207822"/>
              <a:gd name="connsiteY3" fmla="*/ 192469 h 1924693"/>
              <a:gd name="connsiteX4" fmla="*/ 3207822 w 3207822"/>
              <a:gd name="connsiteY4" fmla="*/ 1732224 h 1924693"/>
              <a:gd name="connsiteX5" fmla="*/ 3015353 w 3207822"/>
              <a:gd name="connsiteY5" fmla="*/ 1924693 h 1924693"/>
              <a:gd name="connsiteX6" fmla="*/ 192469 w 3207822"/>
              <a:gd name="connsiteY6" fmla="*/ 1924693 h 1924693"/>
              <a:gd name="connsiteX7" fmla="*/ 0 w 3207822"/>
              <a:gd name="connsiteY7" fmla="*/ 1732224 h 1924693"/>
              <a:gd name="connsiteX8" fmla="*/ 0 w 3207822"/>
              <a:gd name="connsiteY8" fmla="*/ 192469 h 1924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7822" h="1924693">
                <a:moveTo>
                  <a:pt x="0" y="192469"/>
                </a:moveTo>
                <a:cubicBezTo>
                  <a:pt x="0" y="86171"/>
                  <a:pt x="86171" y="0"/>
                  <a:pt x="192469" y="0"/>
                </a:cubicBezTo>
                <a:lnTo>
                  <a:pt x="3015353" y="0"/>
                </a:lnTo>
                <a:cubicBezTo>
                  <a:pt x="3121651" y="0"/>
                  <a:pt x="3207822" y="86171"/>
                  <a:pt x="3207822" y="192469"/>
                </a:cubicBezTo>
                <a:lnTo>
                  <a:pt x="3207822" y="1732224"/>
                </a:lnTo>
                <a:cubicBezTo>
                  <a:pt x="3207822" y="1838522"/>
                  <a:pt x="3121651" y="1924693"/>
                  <a:pt x="3015353" y="1924693"/>
                </a:cubicBezTo>
                <a:lnTo>
                  <a:pt x="192469" y="1924693"/>
                </a:lnTo>
                <a:cubicBezTo>
                  <a:pt x="86171" y="1924693"/>
                  <a:pt x="0" y="1838522"/>
                  <a:pt x="0" y="1732224"/>
                </a:cubicBezTo>
                <a:lnTo>
                  <a:pt x="0" y="192469"/>
                </a:lnTo>
                <a:close/>
              </a:path>
            </a:pathLst>
          </a:custGeom>
          <a:ln>
            <a:solidFill>
              <a:srgbClr val="86A5BE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7812" tIns="147812" rIns="147812" bIns="147812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400" b="1" kern="1200" dirty="0">
                <a:solidFill>
                  <a:schemeClr val="tx1"/>
                </a:solidFill>
                <a:latin typeface="+mn-lt"/>
              </a:rPr>
              <a:t>Powołuje członków zespołu egzaminacyjnego (ZE) </a:t>
            </a:r>
            <a:endParaRPr lang="pl-PL" sz="2400" b="1" kern="1200" dirty="0">
              <a:solidFill>
                <a:schemeClr val="tx1"/>
              </a:solidFill>
              <a:latin typeface="+mn-lt"/>
              <a:cs typeface="Segoe UI Semilight" panose="020B0402040204020203" pitchFamily="34" charset="0"/>
            </a:endParaRPr>
          </a:p>
        </p:txBody>
      </p:sp>
      <p:sp>
        <p:nvSpPr>
          <p:cNvPr id="8" name="Dowolny kształt: kształt 7">
            <a:extLst>
              <a:ext uri="{FF2B5EF4-FFF2-40B4-BE49-F238E27FC236}">
                <a16:creationId xmlns:a16="http://schemas.microsoft.com/office/drawing/2014/main" xmlns="" id="{CAE17A04-63B8-667B-B1C4-C854DC4DC188}"/>
              </a:ext>
            </a:extLst>
          </p:cNvPr>
          <p:cNvSpPr/>
          <p:nvPr/>
        </p:nvSpPr>
        <p:spPr>
          <a:xfrm>
            <a:off x="4037995" y="1812047"/>
            <a:ext cx="1083108" cy="795540"/>
          </a:xfrm>
          <a:custGeom>
            <a:avLst/>
            <a:gdLst>
              <a:gd name="connsiteX0" fmla="*/ 0 w 1083108"/>
              <a:gd name="connsiteY0" fmla="*/ 159108 h 795540"/>
              <a:gd name="connsiteX1" fmla="*/ 685338 w 1083108"/>
              <a:gd name="connsiteY1" fmla="*/ 159108 h 795540"/>
              <a:gd name="connsiteX2" fmla="*/ 685338 w 1083108"/>
              <a:gd name="connsiteY2" fmla="*/ 0 h 795540"/>
              <a:gd name="connsiteX3" fmla="*/ 1083108 w 1083108"/>
              <a:gd name="connsiteY3" fmla="*/ 397770 h 795540"/>
              <a:gd name="connsiteX4" fmla="*/ 685338 w 1083108"/>
              <a:gd name="connsiteY4" fmla="*/ 795540 h 795540"/>
              <a:gd name="connsiteX5" fmla="*/ 685338 w 1083108"/>
              <a:gd name="connsiteY5" fmla="*/ 636432 h 795540"/>
              <a:gd name="connsiteX6" fmla="*/ 0 w 1083108"/>
              <a:gd name="connsiteY6" fmla="*/ 636432 h 795540"/>
              <a:gd name="connsiteX7" fmla="*/ 0 w 1083108"/>
              <a:gd name="connsiteY7" fmla="*/ 159108 h 79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108" h="795540">
                <a:moveTo>
                  <a:pt x="0" y="159108"/>
                </a:moveTo>
                <a:lnTo>
                  <a:pt x="685338" y="159108"/>
                </a:lnTo>
                <a:lnTo>
                  <a:pt x="685338" y="0"/>
                </a:lnTo>
                <a:lnTo>
                  <a:pt x="1083108" y="397770"/>
                </a:lnTo>
                <a:lnTo>
                  <a:pt x="685338" y="795540"/>
                </a:lnTo>
                <a:lnTo>
                  <a:pt x="685338" y="636432"/>
                </a:lnTo>
                <a:lnTo>
                  <a:pt x="0" y="636432"/>
                </a:lnTo>
                <a:lnTo>
                  <a:pt x="0" y="159108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59108" rIns="238662" bIns="159108" numCol="1" spcCol="1270" anchor="ctr" anchorCtr="0">
            <a:noAutofit/>
          </a:bodyPr>
          <a:lstStyle/>
          <a:p>
            <a:pPr marL="0" lvl="0" indent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3400" kern="1200" dirty="0">
              <a:solidFill>
                <a:schemeClr val="tx1"/>
              </a:solidFill>
            </a:endParaRPr>
          </a:p>
        </p:txBody>
      </p:sp>
      <p:sp>
        <p:nvSpPr>
          <p:cNvPr id="9" name="Dowolny kształt: kształt 8">
            <a:extLst>
              <a:ext uri="{FF2B5EF4-FFF2-40B4-BE49-F238E27FC236}">
                <a16:creationId xmlns:a16="http://schemas.microsoft.com/office/drawing/2014/main" xmlns="" id="{8B4C5A1A-640E-6690-DF42-F1AA44CDF37B}"/>
              </a:ext>
            </a:extLst>
          </p:cNvPr>
          <p:cNvSpPr/>
          <p:nvPr/>
        </p:nvSpPr>
        <p:spPr>
          <a:xfrm>
            <a:off x="5218327" y="1247470"/>
            <a:ext cx="3207822" cy="1924693"/>
          </a:xfrm>
          <a:custGeom>
            <a:avLst/>
            <a:gdLst>
              <a:gd name="connsiteX0" fmla="*/ 0 w 3207822"/>
              <a:gd name="connsiteY0" fmla="*/ 192469 h 1924693"/>
              <a:gd name="connsiteX1" fmla="*/ 192469 w 3207822"/>
              <a:gd name="connsiteY1" fmla="*/ 0 h 1924693"/>
              <a:gd name="connsiteX2" fmla="*/ 3015353 w 3207822"/>
              <a:gd name="connsiteY2" fmla="*/ 0 h 1924693"/>
              <a:gd name="connsiteX3" fmla="*/ 3207822 w 3207822"/>
              <a:gd name="connsiteY3" fmla="*/ 192469 h 1924693"/>
              <a:gd name="connsiteX4" fmla="*/ 3207822 w 3207822"/>
              <a:gd name="connsiteY4" fmla="*/ 1732224 h 1924693"/>
              <a:gd name="connsiteX5" fmla="*/ 3015353 w 3207822"/>
              <a:gd name="connsiteY5" fmla="*/ 1924693 h 1924693"/>
              <a:gd name="connsiteX6" fmla="*/ 192469 w 3207822"/>
              <a:gd name="connsiteY6" fmla="*/ 1924693 h 1924693"/>
              <a:gd name="connsiteX7" fmla="*/ 0 w 3207822"/>
              <a:gd name="connsiteY7" fmla="*/ 1732224 h 1924693"/>
              <a:gd name="connsiteX8" fmla="*/ 0 w 3207822"/>
              <a:gd name="connsiteY8" fmla="*/ 192469 h 1924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7822" h="1924693">
                <a:moveTo>
                  <a:pt x="0" y="192469"/>
                </a:moveTo>
                <a:cubicBezTo>
                  <a:pt x="0" y="86171"/>
                  <a:pt x="86171" y="0"/>
                  <a:pt x="192469" y="0"/>
                </a:cubicBezTo>
                <a:lnTo>
                  <a:pt x="3015353" y="0"/>
                </a:lnTo>
                <a:cubicBezTo>
                  <a:pt x="3121651" y="0"/>
                  <a:pt x="3207822" y="86171"/>
                  <a:pt x="3207822" y="192469"/>
                </a:cubicBezTo>
                <a:lnTo>
                  <a:pt x="3207822" y="1732224"/>
                </a:lnTo>
                <a:cubicBezTo>
                  <a:pt x="3207822" y="1838522"/>
                  <a:pt x="3121651" y="1924693"/>
                  <a:pt x="3015353" y="1924693"/>
                </a:cubicBezTo>
                <a:lnTo>
                  <a:pt x="192469" y="1924693"/>
                </a:lnTo>
                <a:cubicBezTo>
                  <a:pt x="86171" y="1924693"/>
                  <a:pt x="0" y="1838522"/>
                  <a:pt x="0" y="1732224"/>
                </a:cubicBezTo>
                <a:lnTo>
                  <a:pt x="0" y="192469"/>
                </a:lnTo>
                <a:close/>
              </a:path>
            </a:pathLst>
          </a:custGeom>
          <a:noFill/>
          <a:ln>
            <a:solidFill>
              <a:srgbClr val="86A5BE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7812" tIns="147812" rIns="147812" bIns="147812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400" b="1" kern="1200" dirty="0">
                <a:solidFill>
                  <a:schemeClr val="tx1"/>
                </a:solidFill>
                <a:latin typeface="+mn-lt"/>
              </a:rPr>
              <a:t>Powołuje swojego zastępcę</a:t>
            </a:r>
            <a:endParaRPr lang="pl-PL" sz="2400" kern="1200" dirty="0">
              <a:solidFill>
                <a:srgbClr val="FF0000"/>
              </a:solidFill>
              <a:latin typeface="+mn-lt"/>
              <a:cs typeface="Segoe UI Semilight" panose="020B0402040204020203" pitchFamily="34" charset="0"/>
            </a:endParaRPr>
          </a:p>
        </p:txBody>
      </p:sp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xmlns="" id="{F9C5E570-54A7-8856-F1D9-A4A3E98D0B99}"/>
              </a:ext>
            </a:extLst>
          </p:cNvPr>
          <p:cNvSpPr/>
          <p:nvPr/>
        </p:nvSpPr>
        <p:spPr>
          <a:xfrm>
            <a:off x="6424468" y="3291840"/>
            <a:ext cx="795540" cy="1045064"/>
          </a:xfrm>
          <a:custGeom>
            <a:avLst/>
            <a:gdLst>
              <a:gd name="connsiteX0" fmla="*/ 0 w 1143430"/>
              <a:gd name="connsiteY0" fmla="*/ 159108 h 795540"/>
              <a:gd name="connsiteX1" fmla="*/ 745660 w 1143430"/>
              <a:gd name="connsiteY1" fmla="*/ 159108 h 795540"/>
              <a:gd name="connsiteX2" fmla="*/ 745660 w 1143430"/>
              <a:gd name="connsiteY2" fmla="*/ 0 h 795540"/>
              <a:gd name="connsiteX3" fmla="*/ 1143430 w 1143430"/>
              <a:gd name="connsiteY3" fmla="*/ 397770 h 795540"/>
              <a:gd name="connsiteX4" fmla="*/ 745660 w 1143430"/>
              <a:gd name="connsiteY4" fmla="*/ 795540 h 795540"/>
              <a:gd name="connsiteX5" fmla="*/ 745660 w 1143430"/>
              <a:gd name="connsiteY5" fmla="*/ 636432 h 795540"/>
              <a:gd name="connsiteX6" fmla="*/ 0 w 1143430"/>
              <a:gd name="connsiteY6" fmla="*/ 636432 h 795540"/>
              <a:gd name="connsiteX7" fmla="*/ 0 w 1143430"/>
              <a:gd name="connsiteY7" fmla="*/ 159108 h 79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430" h="795540">
                <a:moveTo>
                  <a:pt x="914744" y="0"/>
                </a:moveTo>
                <a:lnTo>
                  <a:pt x="914744" y="518792"/>
                </a:lnTo>
                <a:lnTo>
                  <a:pt x="1143429" y="518792"/>
                </a:lnTo>
                <a:lnTo>
                  <a:pt x="571715" y="795540"/>
                </a:lnTo>
                <a:lnTo>
                  <a:pt x="1" y="518792"/>
                </a:lnTo>
                <a:lnTo>
                  <a:pt x="228686" y="518792"/>
                </a:lnTo>
                <a:lnTo>
                  <a:pt x="228686" y="0"/>
                </a:lnTo>
                <a:lnTo>
                  <a:pt x="914744" y="0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9108" tIns="0" rIns="159108" bIns="238662" numCol="1" spcCol="1270" anchor="ctr" anchorCtr="0">
            <a:noAutofit/>
          </a:bodyPr>
          <a:lstStyle/>
          <a:p>
            <a:pPr marL="0" lvl="0" indent="0" algn="ctr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5500" kern="1200" dirty="0">
              <a:solidFill>
                <a:schemeClr val="tx1"/>
              </a:solidFill>
            </a:endParaRPr>
          </a:p>
        </p:txBody>
      </p:sp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xmlns="" id="{B01AF429-B22C-4404-9F0A-93492F115AB3}"/>
              </a:ext>
            </a:extLst>
          </p:cNvPr>
          <p:cNvSpPr/>
          <p:nvPr/>
        </p:nvSpPr>
        <p:spPr>
          <a:xfrm>
            <a:off x="5218327" y="4442031"/>
            <a:ext cx="3207822" cy="1924693"/>
          </a:xfrm>
          <a:custGeom>
            <a:avLst/>
            <a:gdLst>
              <a:gd name="connsiteX0" fmla="*/ 0 w 3207822"/>
              <a:gd name="connsiteY0" fmla="*/ 192469 h 1924693"/>
              <a:gd name="connsiteX1" fmla="*/ 192469 w 3207822"/>
              <a:gd name="connsiteY1" fmla="*/ 0 h 1924693"/>
              <a:gd name="connsiteX2" fmla="*/ 3015353 w 3207822"/>
              <a:gd name="connsiteY2" fmla="*/ 0 h 1924693"/>
              <a:gd name="connsiteX3" fmla="*/ 3207822 w 3207822"/>
              <a:gd name="connsiteY3" fmla="*/ 192469 h 1924693"/>
              <a:gd name="connsiteX4" fmla="*/ 3207822 w 3207822"/>
              <a:gd name="connsiteY4" fmla="*/ 1732224 h 1924693"/>
              <a:gd name="connsiteX5" fmla="*/ 3015353 w 3207822"/>
              <a:gd name="connsiteY5" fmla="*/ 1924693 h 1924693"/>
              <a:gd name="connsiteX6" fmla="*/ 192469 w 3207822"/>
              <a:gd name="connsiteY6" fmla="*/ 1924693 h 1924693"/>
              <a:gd name="connsiteX7" fmla="*/ 0 w 3207822"/>
              <a:gd name="connsiteY7" fmla="*/ 1732224 h 1924693"/>
              <a:gd name="connsiteX8" fmla="*/ 0 w 3207822"/>
              <a:gd name="connsiteY8" fmla="*/ 192469 h 1924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7822" h="1924693">
                <a:moveTo>
                  <a:pt x="0" y="192469"/>
                </a:moveTo>
                <a:cubicBezTo>
                  <a:pt x="0" y="86171"/>
                  <a:pt x="86171" y="0"/>
                  <a:pt x="192469" y="0"/>
                </a:cubicBezTo>
                <a:lnTo>
                  <a:pt x="3015353" y="0"/>
                </a:lnTo>
                <a:cubicBezTo>
                  <a:pt x="3121651" y="0"/>
                  <a:pt x="3207822" y="86171"/>
                  <a:pt x="3207822" y="192469"/>
                </a:cubicBezTo>
                <a:lnTo>
                  <a:pt x="3207822" y="1732224"/>
                </a:lnTo>
                <a:cubicBezTo>
                  <a:pt x="3207822" y="1838522"/>
                  <a:pt x="3121651" y="1924693"/>
                  <a:pt x="3015353" y="1924693"/>
                </a:cubicBezTo>
                <a:lnTo>
                  <a:pt x="192469" y="1924693"/>
                </a:lnTo>
                <a:cubicBezTo>
                  <a:pt x="86171" y="1924693"/>
                  <a:pt x="0" y="1838522"/>
                  <a:pt x="0" y="1732224"/>
                </a:cubicBezTo>
                <a:lnTo>
                  <a:pt x="0" y="192469"/>
                </a:lnTo>
                <a:close/>
              </a:path>
            </a:pathLst>
          </a:custGeom>
          <a:noFill/>
          <a:ln>
            <a:solidFill>
              <a:srgbClr val="86A5BE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7812" tIns="147812" rIns="147812" bIns="147812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400" b="1" kern="1200" dirty="0">
                <a:solidFill>
                  <a:schemeClr val="tx1"/>
                </a:solidFill>
                <a:latin typeface="+mn-lt"/>
              </a:rPr>
              <a:t>Powołuje zespoły nadzorujące przebieg części pisemnej (ZN)  </a:t>
            </a:r>
            <a:endParaRPr lang="pl-PL" sz="2400" b="1" kern="1200" dirty="0">
              <a:solidFill>
                <a:schemeClr val="tx1"/>
              </a:solidFill>
              <a:latin typeface="+mn-lt"/>
              <a:cs typeface="Segoe UI Semilight" panose="020B0402040204020203" pitchFamily="34" charset="0"/>
            </a:endParaRPr>
          </a:p>
        </p:txBody>
      </p:sp>
      <p:sp>
        <p:nvSpPr>
          <p:cNvPr id="12" name="Dowolny kształt: kształt 11">
            <a:extLst>
              <a:ext uri="{FF2B5EF4-FFF2-40B4-BE49-F238E27FC236}">
                <a16:creationId xmlns:a16="http://schemas.microsoft.com/office/drawing/2014/main" xmlns="" id="{6FFB7830-9B59-1DBB-4999-4D93ECE006B2}"/>
              </a:ext>
            </a:extLst>
          </p:cNvPr>
          <p:cNvSpPr/>
          <p:nvPr/>
        </p:nvSpPr>
        <p:spPr>
          <a:xfrm rot="21589849">
            <a:off x="4023705" y="5013251"/>
            <a:ext cx="1097416" cy="795541"/>
          </a:xfrm>
          <a:custGeom>
            <a:avLst/>
            <a:gdLst>
              <a:gd name="connsiteX0" fmla="*/ 0 w 1144611"/>
              <a:gd name="connsiteY0" fmla="*/ 159108 h 795540"/>
              <a:gd name="connsiteX1" fmla="*/ 746841 w 1144611"/>
              <a:gd name="connsiteY1" fmla="*/ 159108 h 795540"/>
              <a:gd name="connsiteX2" fmla="*/ 746841 w 1144611"/>
              <a:gd name="connsiteY2" fmla="*/ 0 h 795540"/>
              <a:gd name="connsiteX3" fmla="*/ 1144611 w 1144611"/>
              <a:gd name="connsiteY3" fmla="*/ 397770 h 795540"/>
              <a:gd name="connsiteX4" fmla="*/ 746841 w 1144611"/>
              <a:gd name="connsiteY4" fmla="*/ 795540 h 795540"/>
              <a:gd name="connsiteX5" fmla="*/ 746841 w 1144611"/>
              <a:gd name="connsiteY5" fmla="*/ 636432 h 795540"/>
              <a:gd name="connsiteX6" fmla="*/ 0 w 1144611"/>
              <a:gd name="connsiteY6" fmla="*/ 636432 h 795540"/>
              <a:gd name="connsiteX7" fmla="*/ 0 w 1144611"/>
              <a:gd name="connsiteY7" fmla="*/ 159108 h 79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4611" h="795540">
                <a:moveTo>
                  <a:pt x="1144611" y="636432"/>
                </a:moveTo>
                <a:lnTo>
                  <a:pt x="397770" y="636432"/>
                </a:lnTo>
                <a:lnTo>
                  <a:pt x="397770" y="795540"/>
                </a:lnTo>
                <a:lnTo>
                  <a:pt x="0" y="397770"/>
                </a:lnTo>
                <a:lnTo>
                  <a:pt x="397770" y="0"/>
                </a:lnTo>
                <a:lnTo>
                  <a:pt x="397770" y="159108"/>
                </a:lnTo>
                <a:lnTo>
                  <a:pt x="1144611" y="159108"/>
                </a:lnTo>
                <a:lnTo>
                  <a:pt x="1144611" y="636432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8661" tIns="159109" rIns="0" bIns="159107" numCol="1" spcCol="1270" anchor="ctr" anchorCtr="0">
            <a:noAutofit/>
          </a:bodyPr>
          <a:lstStyle/>
          <a:p>
            <a:pPr marL="0" lvl="0" indent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3400" kern="1200" dirty="0">
              <a:solidFill>
                <a:schemeClr val="tx1"/>
              </a:solidFill>
            </a:endParaRPr>
          </a:p>
        </p:txBody>
      </p:sp>
      <p:sp>
        <p:nvSpPr>
          <p:cNvPr id="13" name="Dowolny kształt: kształt 12">
            <a:extLst>
              <a:ext uri="{FF2B5EF4-FFF2-40B4-BE49-F238E27FC236}">
                <a16:creationId xmlns:a16="http://schemas.microsoft.com/office/drawing/2014/main" xmlns="" id="{99C3DB90-24A9-3967-D4A2-5047F87387DB}"/>
              </a:ext>
            </a:extLst>
          </p:cNvPr>
          <p:cNvSpPr/>
          <p:nvPr/>
        </p:nvSpPr>
        <p:spPr>
          <a:xfrm>
            <a:off x="727375" y="4455293"/>
            <a:ext cx="3207822" cy="1924693"/>
          </a:xfrm>
          <a:custGeom>
            <a:avLst/>
            <a:gdLst>
              <a:gd name="connsiteX0" fmla="*/ 0 w 3207822"/>
              <a:gd name="connsiteY0" fmla="*/ 192469 h 1924693"/>
              <a:gd name="connsiteX1" fmla="*/ 192469 w 3207822"/>
              <a:gd name="connsiteY1" fmla="*/ 0 h 1924693"/>
              <a:gd name="connsiteX2" fmla="*/ 3015353 w 3207822"/>
              <a:gd name="connsiteY2" fmla="*/ 0 h 1924693"/>
              <a:gd name="connsiteX3" fmla="*/ 3207822 w 3207822"/>
              <a:gd name="connsiteY3" fmla="*/ 192469 h 1924693"/>
              <a:gd name="connsiteX4" fmla="*/ 3207822 w 3207822"/>
              <a:gd name="connsiteY4" fmla="*/ 1732224 h 1924693"/>
              <a:gd name="connsiteX5" fmla="*/ 3015353 w 3207822"/>
              <a:gd name="connsiteY5" fmla="*/ 1924693 h 1924693"/>
              <a:gd name="connsiteX6" fmla="*/ 192469 w 3207822"/>
              <a:gd name="connsiteY6" fmla="*/ 1924693 h 1924693"/>
              <a:gd name="connsiteX7" fmla="*/ 0 w 3207822"/>
              <a:gd name="connsiteY7" fmla="*/ 1732224 h 1924693"/>
              <a:gd name="connsiteX8" fmla="*/ 0 w 3207822"/>
              <a:gd name="connsiteY8" fmla="*/ 192469 h 1924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7822" h="1924693">
                <a:moveTo>
                  <a:pt x="0" y="192469"/>
                </a:moveTo>
                <a:cubicBezTo>
                  <a:pt x="0" y="86171"/>
                  <a:pt x="86171" y="0"/>
                  <a:pt x="192469" y="0"/>
                </a:cubicBezTo>
                <a:lnTo>
                  <a:pt x="3015353" y="0"/>
                </a:lnTo>
                <a:cubicBezTo>
                  <a:pt x="3121651" y="0"/>
                  <a:pt x="3207822" y="86171"/>
                  <a:pt x="3207822" y="192469"/>
                </a:cubicBezTo>
                <a:lnTo>
                  <a:pt x="3207822" y="1732224"/>
                </a:lnTo>
                <a:cubicBezTo>
                  <a:pt x="3207822" y="1838522"/>
                  <a:pt x="3121651" y="1924693"/>
                  <a:pt x="3015353" y="1924693"/>
                </a:cubicBezTo>
                <a:lnTo>
                  <a:pt x="192469" y="1924693"/>
                </a:lnTo>
                <a:cubicBezTo>
                  <a:pt x="86171" y="1924693"/>
                  <a:pt x="0" y="1838522"/>
                  <a:pt x="0" y="1732224"/>
                </a:cubicBezTo>
                <a:lnTo>
                  <a:pt x="0" y="192469"/>
                </a:lnTo>
                <a:close/>
              </a:path>
            </a:pathLst>
          </a:custGeom>
          <a:noFill/>
          <a:ln>
            <a:solidFill>
              <a:srgbClr val="86A5BE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7812" tIns="147812" rIns="147812" bIns="147812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400" b="1" kern="1200" dirty="0">
                <a:solidFill>
                  <a:schemeClr val="tx1"/>
                </a:solidFill>
                <a:latin typeface="+mn-lt"/>
              </a:rPr>
              <a:t>Wyznacza przewodniczących tych zespołów (PZN)</a:t>
            </a:r>
            <a:endParaRPr lang="pl-PL" sz="2400" b="1" kern="1200" dirty="0">
              <a:solidFill>
                <a:schemeClr val="tx1"/>
              </a:solidFill>
              <a:latin typeface="+mn-lt"/>
              <a:cs typeface="Segoe UI Semilight" panose="020B0402040204020203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62DC983D-2908-49A1-879D-9A80CB19A624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pisemna egzaminu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673100"/>
            <a:ext cx="7886700" cy="606425"/>
          </a:xfrm>
          <a:effectLst/>
        </p:spPr>
        <p:txBody>
          <a:bodyPr>
            <a:noAutofit/>
          </a:bodyPr>
          <a:lstStyle/>
          <a:p>
            <a:pPr algn="ctr" defTabSz="914400" eaLnBrk="1" hangingPunct="1"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EGZAMIN W FORMIE ELEKTRONICZNEJ</a:t>
            </a:r>
            <a:r>
              <a:rPr lang="pl-PL" altLang="pl-PL" b="1" dirty="0">
                <a:solidFill>
                  <a:srgbClr val="000099"/>
                </a:solidFill>
                <a:latin typeface="Arial Narrow" panose="020B0606020202030204" pitchFamily="34" charset="0"/>
              </a:rPr>
              <a:t/>
            </a:r>
            <a:br>
              <a:rPr lang="pl-PL" altLang="pl-PL" b="1" dirty="0">
                <a:solidFill>
                  <a:srgbClr val="000099"/>
                </a:solidFill>
                <a:latin typeface="Arial Narrow" panose="020B0606020202030204" pitchFamily="34" charset="0"/>
              </a:rPr>
            </a:b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0628967"/>
              </p:ext>
            </p:extLst>
          </p:nvPr>
        </p:nvGraphicFramePr>
        <p:xfrm>
          <a:off x="633413" y="1223135"/>
          <a:ext cx="7886700" cy="5498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3188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BCE3E30-52FA-4C2F-878C-3133E662B1F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3E46C9C8-15D9-4E38-B6F4-716ABB510CB9}"/>
              </a:ext>
            </a:extLst>
          </p:cNvPr>
          <p:cNvSpPr txBox="1"/>
          <p:nvPr/>
        </p:nvSpPr>
        <p:spPr>
          <a:xfrm>
            <a:off x="633413" y="136525"/>
            <a:ext cx="3250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System SIOEZ Formuła 2017 i 2019</a:t>
            </a:r>
          </a:p>
        </p:txBody>
      </p:sp>
    </p:spTree>
    <p:extLst>
      <p:ext uri="{BB962C8B-B14F-4D97-AF65-F5344CB8AC3E}">
        <p14:creationId xmlns:p14="http://schemas.microsoft.com/office/powerpoint/2010/main" val="213459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7EE2D87-BEDE-4F35-8A19-319DF8B93E5B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27063" y="577850"/>
            <a:ext cx="7886700" cy="5492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b="1" dirty="0">
                <a:solidFill>
                  <a:srgbClr val="000099"/>
                </a:solidFill>
                <a:cs typeface="Calibri" panose="020F0502020204030204" pitchFamily="34" charset="0"/>
              </a:rPr>
              <a:t>PRZEBIEG EGZAMINU </a:t>
            </a:r>
            <a:r>
              <a:rPr lang="pl-PL" sz="1600" b="1" dirty="0">
                <a:solidFill>
                  <a:srgbClr val="000099"/>
                </a:solidFill>
                <a:cs typeface="Calibri" panose="020F0502020204030204" pitchFamily="34" charset="0"/>
              </a:rPr>
              <a:t>(z wykorzystaniem arkuszy egzaminacyjnych)</a:t>
            </a:r>
            <a:endParaRPr lang="pl-PL" sz="1600" dirty="0">
              <a:solidFill>
                <a:schemeClr val="accent1">
                  <a:lumMod val="50000"/>
                </a:schemeClr>
              </a:solidFill>
              <a:cs typeface="Segoe UI Semibold" panose="020B0702040204020203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40996312"/>
              </p:ext>
            </p:extLst>
          </p:nvPr>
        </p:nvGraphicFramePr>
        <p:xfrm>
          <a:off x="201505" y="1820640"/>
          <a:ext cx="8524067" cy="4975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2470" name="Tytuł 3"/>
          <p:cNvSpPr txBox="1">
            <a:spLocks/>
          </p:cNvSpPr>
          <p:nvPr/>
        </p:nvSpPr>
        <p:spPr bwMode="auto">
          <a:xfrm>
            <a:off x="2179638" y="1106488"/>
            <a:ext cx="47831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PRZED EGZAMINEM</a:t>
            </a:r>
            <a:endParaRPr lang="pl-PL" altLang="pl-PL" sz="2000" dirty="0">
              <a:solidFill>
                <a:srgbClr val="FF0000"/>
              </a:solidFill>
              <a:latin typeface="+mn-lt"/>
              <a:cs typeface="Segoe UI Semibold" panose="020B0702040204020203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C53DCC47-4C28-4519-B2A0-5DC45741139F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pisemna egzaminu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F25F1A-1D90-46AD-82DD-2CDBA39A1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57F25F1A-1D90-46AD-82DD-2CDBA39A1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57F25F1A-1D90-46AD-82DD-2CDBA39A1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57F25F1A-1D90-46AD-82DD-2CDBA39A1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AC1B73-0DE7-4621-85E0-F7607B465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F1AC1B73-0DE7-4621-85E0-F7607B465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F1AC1B73-0DE7-4621-85E0-F7607B465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F1AC1B73-0DE7-4621-85E0-F7607B465D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1AB102-B773-452E-A433-0E883A74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6C1AB102-B773-452E-A433-0E883A74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6C1AB102-B773-452E-A433-0E883A74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6C1AB102-B773-452E-A433-0E883A740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7EE2D87-BEDE-4F35-8A19-319DF8B93E5B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27063" y="577850"/>
            <a:ext cx="7886700" cy="5492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b="1" dirty="0">
                <a:solidFill>
                  <a:srgbClr val="000099"/>
                </a:solidFill>
                <a:cs typeface="Calibri" panose="020F0502020204030204" pitchFamily="34" charset="0"/>
              </a:rPr>
              <a:t>PRZEBIEG EGZAMINU </a:t>
            </a:r>
            <a:r>
              <a:rPr lang="pl-PL" sz="1600" b="1" dirty="0">
                <a:solidFill>
                  <a:srgbClr val="000099"/>
                </a:solidFill>
                <a:cs typeface="Calibri" panose="020F0502020204030204" pitchFamily="34" charset="0"/>
              </a:rPr>
              <a:t>(elektroniczny)</a:t>
            </a:r>
            <a:endParaRPr lang="pl-PL" sz="1600" dirty="0">
              <a:solidFill>
                <a:schemeClr val="accent1">
                  <a:lumMod val="50000"/>
                </a:schemeClr>
              </a:solidFill>
              <a:cs typeface="Segoe UI Semibold" panose="020B0702040204020203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00542007"/>
              </p:ext>
            </p:extLst>
          </p:nvPr>
        </p:nvGraphicFramePr>
        <p:xfrm>
          <a:off x="301210" y="1745585"/>
          <a:ext cx="8524067" cy="4975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2470" name="Tytuł 3"/>
          <p:cNvSpPr txBox="1">
            <a:spLocks/>
          </p:cNvSpPr>
          <p:nvPr/>
        </p:nvSpPr>
        <p:spPr bwMode="auto">
          <a:xfrm>
            <a:off x="2179638" y="1106488"/>
            <a:ext cx="47831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PRZED ROZPOCZĘCIEM EGZAMINU</a:t>
            </a:r>
            <a:endParaRPr lang="pl-PL" altLang="pl-PL" sz="2000" dirty="0">
              <a:solidFill>
                <a:srgbClr val="FF0000"/>
              </a:solidFill>
              <a:latin typeface="+mn-lt"/>
              <a:cs typeface="Segoe UI Semibold" panose="020B0702040204020203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C53DCC47-4C28-4519-B2A0-5DC45741139F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pisemna egzaminu</a:t>
            </a:r>
          </a:p>
        </p:txBody>
      </p:sp>
    </p:spTree>
    <p:extLst>
      <p:ext uri="{BB962C8B-B14F-4D97-AF65-F5344CB8AC3E}">
        <p14:creationId xmlns:p14="http://schemas.microsoft.com/office/powerpoint/2010/main" val="313237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A78095-4812-4838-87D2-28D5C0983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E6A78095-4812-4838-87D2-28D5C0983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E6A78095-4812-4838-87D2-28D5C0983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E6A78095-4812-4838-87D2-28D5C0983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14329E-9E23-45C4-BD6F-A126A7E93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8514329E-9E23-45C4-BD6F-A126A7E93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8514329E-9E23-45C4-BD6F-A126A7E93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8514329E-9E23-45C4-BD6F-A126A7E936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CEA849-C0F7-48C1-AD05-739D38C8B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55CEA849-C0F7-48C1-AD05-739D38C8B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55CEA849-C0F7-48C1-AD05-739D38C8B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55CEA849-C0F7-48C1-AD05-739D38C8B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0340672"/>
              </p:ext>
            </p:extLst>
          </p:nvPr>
        </p:nvGraphicFramePr>
        <p:xfrm>
          <a:off x="633845" y="1652497"/>
          <a:ext cx="8175858" cy="4916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4515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2EA86EA-1FA1-4AFA-B1E3-579F81460F54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3"/>
          <p:cNvSpPr>
            <a:spLocks noGrp="1"/>
          </p:cNvSpPr>
          <p:nvPr>
            <p:ph type="title"/>
          </p:nvPr>
        </p:nvSpPr>
        <p:spPr>
          <a:xfrm>
            <a:off x="627063" y="577850"/>
            <a:ext cx="7886700" cy="5492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PRZEBIEG EGZAMINU</a:t>
            </a:r>
          </a:p>
        </p:txBody>
      </p:sp>
      <p:sp>
        <p:nvSpPr>
          <p:cNvPr id="64518" name="Tytuł 3"/>
          <p:cNvSpPr txBox="1">
            <a:spLocks/>
          </p:cNvSpPr>
          <p:nvPr/>
        </p:nvSpPr>
        <p:spPr bwMode="auto">
          <a:xfrm>
            <a:off x="2179638" y="1106488"/>
            <a:ext cx="47831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W CZASIE EGZAMINU</a:t>
            </a:r>
            <a:endParaRPr lang="pl-PL" altLang="pl-PL" sz="2000" dirty="0">
              <a:solidFill>
                <a:srgbClr val="FF0000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B0896182-CD17-46D6-B9B6-42521086D080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pisemna egzaminu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F48A9F-5DCB-8947-B735-4862804A2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47F48A9F-5DCB-8947-B735-4862804A2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47F48A9F-5DCB-8947-B735-4862804A2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47F48A9F-5DCB-8947-B735-4862804A2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B1BF3B-F9BA-2B45-9E6D-CDD371A79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FDB1BF3B-F9BA-2B45-9E6D-CDD371A79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FDB1BF3B-F9BA-2B45-9E6D-CDD371A79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FDB1BF3B-F9BA-2B45-9E6D-CDD371A790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566DEA-6A22-C34F-8DDC-DE434903F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8C566DEA-6A22-C34F-8DDC-DE434903F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8C566DEA-6A22-C34F-8DDC-DE434903F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8C566DEA-6A22-C34F-8DDC-DE434903F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2F6B71-76FA-9E49-8AA7-20116C6D2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F92F6B71-76FA-9E49-8AA7-20116C6D2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F92F6B71-76FA-9E49-8AA7-20116C6D2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F92F6B71-76FA-9E49-8AA7-20116C6D2D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353DE5-0BC6-ED47-B872-30C286F1A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F0353DE5-0BC6-ED47-B872-30C286F1A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F0353DE5-0BC6-ED47-B872-30C286F1A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F0353DE5-0BC6-ED47-B872-30C286F1A2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331049-54FC-C247-BEE7-EDE99204A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graphicEl>
                                              <a:dgm id="{55331049-54FC-C247-BEE7-EDE99204A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55331049-54FC-C247-BEE7-EDE99204A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55331049-54FC-C247-BEE7-EDE99204A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B2626C-84D2-024F-8AE7-7F83D166F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FDB2626C-84D2-024F-8AE7-7F83D166F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FDB2626C-84D2-024F-8AE7-7F83D166F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FDB2626C-84D2-024F-8AE7-7F83D166F2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B99032-0912-0349-B3E8-591E6722C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D0B99032-0912-0349-B3E8-591E6722C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graphicEl>
                                              <a:dgm id="{D0B99032-0912-0349-B3E8-591E6722C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D0B99032-0912-0349-B3E8-591E6722C6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001C0D-F0B0-4B35-9CDE-45CB8169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AF001C0D-F0B0-4B35-9CDE-45CB8169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graphicEl>
                                              <a:dgm id="{AF001C0D-F0B0-4B35-9CDE-45CB8169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AF001C0D-F0B0-4B35-9CDE-45CB8169B1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2DF248-7038-44E2-A7F5-0D07E7B68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graphicEl>
                                              <a:dgm id="{FF2DF248-7038-44E2-A7F5-0D07E7B68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graphicEl>
                                              <a:dgm id="{FF2DF248-7038-44E2-A7F5-0D07E7B68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graphicEl>
                                              <a:dgm id="{FF2DF248-7038-44E2-A7F5-0D07E7B68F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5B79199-4D38-4242-A8FA-A87F20C3ADF9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pPr/>
              <a:t>16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38273478"/>
              </p:ext>
            </p:extLst>
          </p:nvPr>
        </p:nvGraphicFramePr>
        <p:xfrm>
          <a:off x="309080" y="1820640"/>
          <a:ext cx="8524067" cy="4975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6566" name="Tytuł 3"/>
          <p:cNvSpPr txBox="1">
            <a:spLocks/>
          </p:cNvSpPr>
          <p:nvPr/>
        </p:nvSpPr>
        <p:spPr bwMode="auto">
          <a:xfrm>
            <a:off x="2179638" y="1106488"/>
            <a:ext cx="47831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 ZAKOŃCZENIU EGZAMINU</a:t>
            </a:r>
            <a:endParaRPr lang="pl-PL" altLang="pl-PL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D0F36A2D-2C74-4ABF-9690-1993ED64CE50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Część pisemna egzaminu</a:t>
            </a:r>
          </a:p>
        </p:txBody>
      </p:sp>
      <p:sp>
        <p:nvSpPr>
          <p:cNvPr id="8" name="Tytuł 3">
            <a:extLst>
              <a:ext uri="{FF2B5EF4-FFF2-40B4-BE49-F238E27FC236}">
                <a16:creationId xmlns:a16="http://schemas.microsoft.com/office/drawing/2014/main" xmlns="" id="{D29B6D2D-093E-C7CE-5B69-A2B636A01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63" y="577850"/>
            <a:ext cx="7886700" cy="5492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b="1" dirty="0">
                <a:solidFill>
                  <a:srgbClr val="000099"/>
                </a:solidFill>
                <a:cs typeface="Calibri" panose="020F0502020204030204" pitchFamily="34" charset="0"/>
              </a:rPr>
              <a:t>PRZEBIEG EGZAMINU</a:t>
            </a:r>
            <a:r>
              <a:rPr lang="pl-PL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6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(z wykorzystaniem arkuszy egzaminacyjnych)</a:t>
            </a:r>
            <a:endParaRPr lang="pl-PL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F25F1A-1D90-46AD-82DD-2CDBA39A1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57F25F1A-1D90-46AD-82DD-2CDBA39A1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57F25F1A-1D90-46AD-82DD-2CDBA39A1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57F25F1A-1D90-46AD-82DD-2CDBA39A1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AC1B73-0DE7-4621-85E0-F7607B465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F1AC1B73-0DE7-4621-85E0-F7607B465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F1AC1B73-0DE7-4621-85E0-F7607B465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F1AC1B73-0DE7-4621-85E0-F7607B465D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1AB102-B773-452E-A433-0E883A74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6C1AB102-B773-452E-A433-0E883A74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6C1AB102-B773-452E-A433-0E883A74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6C1AB102-B773-452E-A433-0E883A740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5B79199-4D38-4242-A8FA-A87F20C3ADF9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pPr/>
              <a:t>17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trzałka: kolista 3">
            <a:extLst>
              <a:ext uri="{FF2B5EF4-FFF2-40B4-BE49-F238E27FC236}">
                <a16:creationId xmlns:a16="http://schemas.microsoft.com/office/drawing/2014/main" xmlns="" id="{93432773-8A20-563B-2E41-CEF3D60E3106}"/>
              </a:ext>
            </a:extLst>
          </p:cNvPr>
          <p:cNvSpPr/>
          <p:nvPr/>
        </p:nvSpPr>
        <p:spPr>
          <a:xfrm>
            <a:off x="2046175" y="1757936"/>
            <a:ext cx="5048464" cy="5048464"/>
          </a:xfrm>
          <a:prstGeom prst="circularArrow">
            <a:avLst>
              <a:gd name="adj1" fmla="val 5274"/>
              <a:gd name="adj2" fmla="val 312630"/>
              <a:gd name="adj3" fmla="val 13203810"/>
              <a:gd name="adj4" fmla="val 17756571"/>
              <a:gd name="adj5" fmla="val 5477"/>
            </a:avLst>
          </a:prstGeom>
          <a:solidFill>
            <a:srgbClr val="0066FF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1200000"/>
            </a:camera>
            <a:lightRig rig="threePt" dir="t"/>
          </a:scene3d>
        </p:spPr>
        <p:style>
          <a:lnRef idx="0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/>
          </a:p>
        </p:txBody>
      </p:sp>
      <p:sp>
        <p:nvSpPr>
          <p:cNvPr id="5" name="Dowolny kształt: kształt 4">
            <a:extLst>
              <a:ext uri="{FF2B5EF4-FFF2-40B4-BE49-F238E27FC236}">
                <a16:creationId xmlns:a16="http://schemas.microsoft.com/office/drawing/2014/main" xmlns="" id="{B9793622-CADE-98C6-3A6B-904475FC307A}"/>
              </a:ext>
            </a:extLst>
          </p:cNvPr>
          <p:cNvSpPr/>
          <p:nvPr/>
        </p:nvSpPr>
        <p:spPr>
          <a:xfrm>
            <a:off x="2998543" y="1756311"/>
            <a:ext cx="3233915" cy="962495"/>
          </a:xfrm>
          <a:custGeom>
            <a:avLst/>
            <a:gdLst>
              <a:gd name="connsiteX0" fmla="*/ 0 w 2954206"/>
              <a:gd name="connsiteY0" fmla="*/ 160419 h 962495"/>
              <a:gd name="connsiteX1" fmla="*/ 160419 w 2954206"/>
              <a:gd name="connsiteY1" fmla="*/ 0 h 962495"/>
              <a:gd name="connsiteX2" fmla="*/ 2793787 w 2954206"/>
              <a:gd name="connsiteY2" fmla="*/ 0 h 962495"/>
              <a:gd name="connsiteX3" fmla="*/ 2954206 w 2954206"/>
              <a:gd name="connsiteY3" fmla="*/ 160419 h 962495"/>
              <a:gd name="connsiteX4" fmla="*/ 2954206 w 2954206"/>
              <a:gd name="connsiteY4" fmla="*/ 802076 h 962495"/>
              <a:gd name="connsiteX5" fmla="*/ 2793787 w 2954206"/>
              <a:gd name="connsiteY5" fmla="*/ 962495 h 962495"/>
              <a:gd name="connsiteX6" fmla="*/ 160419 w 2954206"/>
              <a:gd name="connsiteY6" fmla="*/ 962495 h 962495"/>
              <a:gd name="connsiteX7" fmla="*/ 0 w 2954206"/>
              <a:gd name="connsiteY7" fmla="*/ 802076 h 962495"/>
              <a:gd name="connsiteX8" fmla="*/ 0 w 2954206"/>
              <a:gd name="connsiteY8" fmla="*/ 160419 h 96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206" h="962495">
                <a:moveTo>
                  <a:pt x="0" y="160419"/>
                </a:moveTo>
                <a:cubicBezTo>
                  <a:pt x="0" y="71822"/>
                  <a:pt x="71822" y="0"/>
                  <a:pt x="160419" y="0"/>
                </a:cubicBezTo>
                <a:lnTo>
                  <a:pt x="2793787" y="0"/>
                </a:lnTo>
                <a:cubicBezTo>
                  <a:pt x="2882384" y="0"/>
                  <a:pt x="2954206" y="71822"/>
                  <a:pt x="2954206" y="160419"/>
                </a:cubicBezTo>
                <a:lnTo>
                  <a:pt x="2954206" y="802076"/>
                </a:lnTo>
                <a:cubicBezTo>
                  <a:pt x="2954206" y="890673"/>
                  <a:pt x="2882384" y="962495"/>
                  <a:pt x="2793787" y="962495"/>
                </a:cubicBezTo>
                <a:lnTo>
                  <a:pt x="160419" y="962495"/>
                </a:lnTo>
                <a:cubicBezTo>
                  <a:pt x="71822" y="962495"/>
                  <a:pt x="0" y="890673"/>
                  <a:pt x="0" y="802076"/>
                </a:cubicBezTo>
                <a:lnTo>
                  <a:pt x="0" y="160419"/>
                </a:lnTo>
                <a:close/>
              </a:path>
            </a:pathLst>
          </a:custGeom>
          <a:ln w="28575">
            <a:solidFill>
              <a:srgbClr val="86A5BE"/>
            </a:solidFill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5565" tIns="115565" rIns="115565" bIns="115565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8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Zdający uzyskuje wstępną informację o liczbie poprawnie udzielonych odpowiedzi</a:t>
            </a:r>
          </a:p>
        </p:txBody>
      </p:sp>
      <p:sp>
        <p:nvSpPr>
          <p:cNvPr id="6" name="Dowolny kształt: kształt 5">
            <a:extLst>
              <a:ext uri="{FF2B5EF4-FFF2-40B4-BE49-F238E27FC236}">
                <a16:creationId xmlns:a16="http://schemas.microsoft.com/office/drawing/2014/main" xmlns="" id="{F5544678-49F5-D5DB-5D45-8271D050099B}"/>
              </a:ext>
            </a:extLst>
          </p:cNvPr>
          <p:cNvSpPr/>
          <p:nvPr/>
        </p:nvSpPr>
        <p:spPr>
          <a:xfrm>
            <a:off x="4721030" y="2884352"/>
            <a:ext cx="3530067" cy="1272466"/>
          </a:xfrm>
          <a:custGeom>
            <a:avLst/>
            <a:gdLst>
              <a:gd name="connsiteX0" fmla="*/ 0 w 3530067"/>
              <a:gd name="connsiteY0" fmla="*/ 212082 h 1272466"/>
              <a:gd name="connsiteX1" fmla="*/ 212082 w 3530067"/>
              <a:gd name="connsiteY1" fmla="*/ 0 h 1272466"/>
              <a:gd name="connsiteX2" fmla="*/ 3317985 w 3530067"/>
              <a:gd name="connsiteY2" fmla="*/ 0 h 1272466"/>
              <a:gd name="connsiteX3" fmla="*/ 3530067 w 3530067"/>
              <a:gd name="connsiteY3" fmla="*/ 212082 h 1272466"/>
              <a:gd name="connsiteX4" fmla="*/ 3530067 w 3530067"/>
              <a:gd name="connsiteY4" fmla="*/ 1060384 h 1272466"/>
              <a:gd name="connsiteX5" fmla="*/ 3317985 w 3530067"/>
              <a:gd name="connsiteY5" fmla="*/ 1272466 h 1272466"/>
              <a:gd name="connsiteX6" fmla="*/ 212082 w 3530067"/>
              <a:gd name="connsiteY6" fmla="*/ 1272466 h 1272466"/>
              <a:gd name="connsiteX7" fmla="*/ 0 w 3530067"/>
              <a:gd name="connsiteY7" fmla="*/ 1060384 h 1272466"/>
              <a:gd name="connsiteX8" fmla="*/ 0 w 3530067"/>
              <a:gd name="connsiteY8" fmla="*/ 212082 h 127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0067" h="1272466">
                <a:moveTo>
                  <a:pt x="0" y="212082"/>
                </a:moveTo>
                <a:cubicBezTo>
                  <a:pt x="0" y="94952"/>
                  <a:pt x="94952" y="0"/>
                  <a:pt x="212082" y="0"/>
                </a:cubicBezTo>
                <a:lnTo>
                  <a:pt x="3317985" y="0"/>
                </a:lnTo>
                <a:cubicBezTo>
                  <a:pt x="3435115" y="0"/>
                  <a:pt x="3530067" y="94952"/>
                  <a:pt x="3530067" y="212082"/>
                </a:cubicBezTo>
                <a:lnTo>
                  <a:pt x="3530067" y="1060384"/>
                </a:lnTo>
                <a:cubicBezTo>
                  <a:pt x="3530067" y="1177514"/>
                  <a:pt x="3435115" y="1272466"/>
                  <a:pt x="3317985" y="1272466"/>
                </a:cubicBezTo>
                <a:lnTo>
                  <a:pt x="212082" y="1272466"/>
                </a:lnTo>
                <a:cubicBezTo>
                  <a:pt x="94952" y="1272466"/>
                  <a:pt x="0" y="1177514"/>
                  <a:pt x="0" y="1060384"/>
                </a:cubicBezTo>
                <a:lnTo>
                  <a:pt x="0" y="212082"/>
                </a:lnTo>
                <a:close/>
              </a:path>
            </a:pathLst>
          </a:custGeom>
          <a:ln w="28575">
            <a:solidFill>
              <a:srgbClr val="86A5BE"/>
            </a:solidFill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0697" tIns="130697" rIns="130697" bIns="130697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8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 egzaminu przekazuje </a:t>
            </a:r>
            <a:r>
              <a:rPr lang="pl-PL" sz="18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nośnik USB </a:t>
            </a:r>
            <a:r>
              <a:rPr lang="pl-PL" sz="18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wynikami zdających Przewodniczącemu ZN</a:t>
            </a:r>
          </a:p>
        </p:txBody>
      </p:sp>
      <p:sp>
        <p:nvSpPr>
          <p:cNvPr id="9" name="Dowolny kształt: kształt 8">
            <a:extLst>
              <a:ext uri="{FF2B5EF4-FFF2-40B4-BE49-F238E27FC236}">
                <a16:creationId xmlns:a16="http://schemas.microsoft.com/office/drawing/2014/main" xmlns="" id="{73A106B4-2393-08BF-9B05-B64CC4E3D418}"/>
              </a:ext>
            </a:extLst>
          </p:cNvPr>
          <p:cNvSpPr/>
          <p:nvPr/>
        </p:nvSpPr>
        <p:spPr>
          <a:xfrm>
            <a:off x="554276" y="4272360"/>
            <a:ext cx="3184531" cy="1192358"/>
          </a:xfrm>
          <a:custGeom>
            <a:avLst/>
            <a:gdLst>
              <a:gd name="connsiteX0" fmla="*/ 0 w 3184531"/>
              <a:gd name="connsiteY0" fmla="*/ 198730 h 1192358"/>
              <a:gd name="connsiteX1" fmla="*/ 198730 w 3184531"/>
              <a:gd name="connsiteY1" fmla="*/ 0 h 1192358"/>
              <a:gd name="connsiteX2" fmla="*/ 2985801 w 3184531"/>
              <a:gd name="connsiteY2" fmla="*/ 0 h 1192358"/>
              <a:gd name="connsiteX3" fmla="*/ 3184531 w 3184531"/>
              <a:gd name="connsiteY3" fmla="*/ 198730 h 1192358"/>
              <a:gd name="connsiteX4" fmla="*/ 3184531 w 3184531"/>
              <a:gd name="connsiteY4" fmla="*/ 993628 h 1192358"/>
              <a:gd name="connsiteX5" fmla="*/ 2985801 w 3184531"/>
              <a:gd name="connsiteY5" fmla="*/ 1192358 h 1192358"/>
              <a:gd name="connsiteX6" fmla="*/ 198730 w 3184531"/>
              <a:gd name="connsiteY6" fmla="*/ 1192358 h 1192358"/>
              <a:gd name="connsiteX7" fmla="*/ 0 w 3184531"/>
              <a:gd name="connsiteY7" fmla="*/ 993628 h 1192358"/>
              <a:gd name="connsiteX8" fmla="*/ 0 w 3184531"/>
              <a:gd name="connsiteY8" fmla="*/ 198730 h 1192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4531" h="1192358">
                <a:moveTo>
                  <a:pt x="0" y="198730"/>
                </a:moveTo>
                <a:cubicBezTo>
                  <a:pt x="0" y="88974"/>
                  <a:pt x="88974" y="0"/>
                  <a:pt x="198730" y="0"/>
                </a:cubicBezTo>
                <a:lnTo>
                  <a:pt x="2985801" y="0"/>
                </a:lnTo>
                <a:cubicBezTo>
                  <a:pt x="3095557" y="0"/>
                  <a:pt x="3184531" y="88974"/>
                  <a:pt x="3184531" y="198730"/>
                </a:cubicBezTo>
                <a:lnTo>
                  <a:pt x="3184531" y="993628"/>
                </a:lnTo>
                <a:cubicBezTo>
                  <a:pt x="3184531" y="1103384"/>
                  <a:pt x="3095557" y="1192358"/>
                  <a:pt x="2985801" y="1192358"/>
                </a:cubicBezTo>
                <a:lnTo>
                  <a:pt x="198730" y="1192358"/>
                </a:lnTo>
                <a:cubicBezTo>
                  <a:pt x="88974" y="1192358"/>
                  <a:pt x="0" y="1103384"/>
                  <a:pt x="0" y="993628"/>
                </a:cubicBezTo>
                <a:lnTo>
                  <a:pt x="0" y="198730"/>
                </a:lnTo>
                <a:close/>
              </a:path>
            </a:pathLst>
          </a:custGeom>
          <a:ln w="28575">
            <a:solidFill>
              <a:srgbClr val="86A5BE"/>
            </a:solidFill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6786" tIns="126786" rIns="126786" bIns="12678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800" b="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Przewodniczący ZE sporządza </a:t>
            </a:r>
            <a:r>
              <a:rPr lang="pl-PL" sz="18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protokół zbiorczy</a:t>
            </a:r>
            <a:r>
              <a:rPr lang="pl-PL" sz="1800" b="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1800" b="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800" b="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prze</a:t>
            </a:r>
            <a:r>
              <a:rPr lang="pl-PL" sz="1800" b="0" u="none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pl-PL" sz="1800" b="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iegu części pisemnej</a:t>
            </a:r>
            <a:endParaRPr lang="pl-PL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xmlns="" id="{CF75C505-171B-FA3A-FE33-FC6B89EB252B}"/>
              </a:ext>
            </a:extLst>
          </p:cNvPr>
          <p:cNvSpPr/>
          <p:nvPr/>
        </p:nvSpPr>
        <p:spPr>
          <a:xfrm>
            <a:off x="2855852" y="5597484"/>
            <a:ext cx="3376606" cy="1112221"/>
          </a:xfrm>
          <a:custGeom>
            <a:avLst/>
            <a:gdLst>
              <a:gd name="connsiteX0" fmla="*/ 0 w 3376606"/>
              <a:gd name="connsiteY0" fmla="*/ 185374 h 1112221"/>
              <a:gd name="connsiteX1" fmla="*/ 185374 w 3376606"/>
              <a:gd name="connsiteY1" fmla="*/ 0 h 1112221"/>
              <a:gd name="connsiteX2" fmla="*/ 3191232 w 3376606"/>
              <a:gd name="connsiteY2" fmla="*/ 0 h 1112221"/>
              <a:gd name="connsiteX3" fmla="*/ 3376606 w 3376606"/>
              <a:gd name="connsiteY3" fmla="*/ 185374 h 1112221"/>
              <a:gd name="connsiteX4" fmla="*/ 3376606 w 3376606"/>
              <a:gd name="connsiteY4" fmla="*/ 926847 h 1112221"/>
              <a:gd name="connsiteX5" fmla="*/ 3191232 w 3376606"/>
              <a:gd name="connsiteY5" fmla="*/ 1112221 h 1112221"/>
              <a:gd name="connsiteX6" fmla="*/ 185374 w 3376606"/>
              <a:gd name="connsiteY6" fmla="*/ 1112221 h 1112221"/>
              <a:gd name="connsiteX7" fmla="*/ 0 w 3376606"/>
              <a:gd name="connsiteY7" fmla="*/ 926847 h 1112221"/>
              <a:gd name="connsiteX8" fmla="*/ 0 w 3376606"/>
              <a:gd name="connsiteY8" fmla="*/ 185374 h 111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6606" h="1112221">
                <a:moveTo>
                  <a:pt x="0" y="185374"/>
                </a:moveTo>
                <a:cubicBezTo>
                  <a:pt x="0" y="82995"/>
                  <a:pt x="82995" y="0"/>
                  <a:pt x="185374" y="0"/>
                </a:cubicBezTo>
                <a:lnTo>
                  <a:pt x="3191232" y="0"/>
                </a:lnTo>
                <a:cubicBezTo>
                  <a:pt x="3293611" y="0"/>
                  <a:pt x="3376606" y="82995"/>
                  <a:pt x="3376606" y="185374"/>
                </a:cubicBezTo>
                <a:lnTo>
                  <a:pt x="3376606" y="926847"/>
                </a:lnTo>
                <a:cubicBezTo>
                  <a:pt x="3376606" y="1029226"/>
                  <a:pt x="3293611" y="1112221"/>
                  <a:pt x="3191232" y="1112221"/>
                </a:cubicBezTo>
                <a:lnTo>
                  <a:pt x="185374" y="1112221"/>
                </a:lnTo>
                <a:cubicBezTo>
                  <a:pt x="82995" y="1112221"/>
                  <a:pt x="0" y="1029226"/>
                  <a:pt x="0" y="926847"/>
                </a:cubicBezTo>
                <a:lnTo>
                  <a:pt x="0" y="185374"/>
                </a:lnTo>
                <a:close/>
              </a:path>
            </a:pathLst>
          </a:custGeom>
          <a:ln w="28575">
            <a:solidFill>
              <a:srgbClr val="86A5BE"/>
            </a:solidFill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2874" tIns="122874" rIns="122874" bIns="122874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800" b="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Przewodniczący ZE przekazuje niezwłocznie plik przez SIOEZ</a:t>
            </a:r>
            <a:endParaRPr lang="pl-PL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xmlns="" id="{625C1C89-B8A0-5DD3-AD9C-249BB1B7D5A9}"/>
              </a:ext>
            </a:extLst>
          </p:cNvPr>
          <p:cNvSpPr/>
          <p:nvPr/>
        </p:nvSpPr>
        <p:spPr>
          <a:xfrm>
            <a:off x="807561" y="2994063"/>
            <a:ext cx="3425078" cy="1091777"/>
          </a:xfrm>
          <a:custGeom>
            <a:avLst/>
            <a:gdLst>
              <a:gd name="connsiteX0" fmla="*/ 0 w 3425078"/>
              <a:gd name="connsiteY0" fmla="*/ 181966 h 1091777"/>
              <a:gd name="connsiteX1" fmla="*/ 181966 w 3425078"/>
              <a:gd name="connsiteY1" fmla="*/ 0 h 1091777"/>
              <a:gd name="connsiteX2" fmla="*/ 3243112 w 3425078"/>
              <a:gd name="connsiteY2" fmla="*/ 0 h 1091777"/>
              <a:gd name="connsiteX3" fmla="*/ 3425078 w 3425078"/>
              <a:gd name="connsiteY3" fmla="*/ 181966 h 1091777"/>
              <a:gd name="connsiteX4" fmla="*/ 3425078 w 3425078"/>
              <a:gd name="connsiteY4" fmla="*/ 909811 h 1091777"/>
              <a:gd name="connsiteX5" fmla="*/ 3243112 w 3425078"/>
              <a:gd name="connsiteY5" fmla="*/ 1091777 h 1091777"/>
              <a:gd name="connsiteX6" fmla="*/ 181966 w 3425078"/>
              <a:gd name="connsiteY6" fmla="*/ 1091777 h 1091777"/>
              <a:gd name="connsiteX7" fmla="*/ 0 w 3425078"/>
              <a:gd name="connsiteY7" fmla="*/ 909811 h 1091777"/>
              <a:gd name="connsiteX8" fmla="*/ 0 w 3425078"/>
              <a:gd name="connsiteY8" fmla="*/ 181966 h 1091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25078" h="1091777">
                <a:moveTo>
                  <a:pt x="0" y="181966"/>
                </a:moveTo>
                <a:cubicBezTo>
                  <a:pt x="0" y="81469"/>
                  <a:pt x="81469" y="0"/>
                  <a:pt x="181966" y="0"/>
                </a:cubicBezTo>
                <a:lnTo>
                  <a:pt x="3243112" y="0"/>
                </a:lnTo>
                <a:cubicBezTo>
                  <a:pt x="3343609" y="0"/>
                  <a:pt x="3425078" y="81469"/>
                  <a:pt x="3425078" y="181966"/>
                </a:cubicBezTo>
                <a:lnTo>
                  <a:pt x="3425078" y="909811"/>
                </a:lnTo>
                <a:cubicBezTo>
                  <a:pt x="3425078" y="1010308"/>
                  <a:pt x="3343609" y="1091777"/>
                  <a:pt x="3243112" y="1091777"/>
                </a:cubicBezTo>
                <a:lnTo>
                  <a:pt x="181966" y="1091777"/>
                </a:lnTo>
                <a:cubicBezTo>
                  <a:pt x="81469" y="1091777"/>
                  <a:pt x="0" y="1010308"/>
                  <a:pt x="0" y="909811"/>
                </a:cubicBezTo>
                <a:lnTo>
                  <a:pt x="0" y="181966"/>
                </a:lnTo>
                <a:close/>
              </a:path>
            </a:pathLst>
          </a:custGeom>
          <a:ln w="28575">
            <a:solidFill>
              <a:srgbClr val="86A5BE"/>
            </a:solidFill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876" tIns="121876" rIns="121876" bIns="12187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800" b="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Przewodniczący ZE przekazuje dokumentację w </a:t>
            </a:r>
            <a:r>
              <a:rPr lang="pl-PL" sz="18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sposób określony przez dyrektora OKE</a:t>
            </a:r>
          </a:p>
        </p:txBody>
      </p:sp>
      <p:sp>
        <p:nvSpPr>
          <p:cNvPr id="12" name="Dowolny kształt: kształt 11">
            <a:extLst>
              <a:ext uri="{FF2B5EF4-FFF2-40B4-BE49-F238E27FC236}">
                <a16:creationId xmlns:a16="http://schemas.microsoft.com/office/drawing/2014/main" xmlns="" id="{1B93BB9C-DD8D-2281-97E7-3C8CFAE19352}"/>
              </a:ext>
            </a:extLst>
          </p:cNvPr>
          <p:cNvSpPr/>
          <p:nvPr/>
        </p:nvSpPr>
        <p:spPr>
          <a:xfrm>
            <a:off x="5137165" y="4335155"/>
            <a:ext cx="3376606" cy="1112221"/>
          </a:xfrm>
          <a:custGeom>
            <a:avLst/>
            <a:gdLst>
              <a:gd name="connsiteX0" fmla="*/ 0 w 3376606"/>
              <a:gd name="connsiteY0" fmla="*/ 185374 h 1112221"/>
              <a:gd name="connsiteX1" fmla="*/ 185374 w 3376606"/>
              <a:gd name="connsiteY1" fmla="*/ 0 h 1112221"/>
              <a:gd name="connsiteX2" fmla="*/ 3191232 w 3376606"/>
              <a:gd name="connsiteY2" fmla="*/ 0 h 1112221"/>
              <a:gd name="connsiteX3" fmla="*/ 3376606 w 3376606"/>
              <a:gd name="connsiteY3" fmla="*/ 185374 h 1112221"/>
              <a:gd name="connsiteX4" fmla="*/ 3376606 w 3376606"/>
              <a:gd name="connsiteY4" fmla="*/ 926847 h 1112221"/>
              <a:gd name="connsiteX5" fmla="*/ 3191232 w 3376606"/>
              <a:gd name="connsiteY5" fmla="*/ 1112221 h 1112221"/>
              <a:gd name="connsiteX6" fmla="*/ 185374 w 3376606"/>
              <a:gd name="connsiteY6" fmla="*/ 1112221 h 1112221"/>
              <a:gd name="connsiteX7" fmla="*/ 0 w 3376606"/>
              <a:gd name="connsiteY7" fmla="*/ 926847 h 1112221"/>
              <a:gd name="connsiteX8" fmla="*/ 0 w 3376606"/>
              <a:gd name="connsiteY8" fmla="*/ 185374 h 111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6606" h="1112221">
                <a:moveTo>
                  <a:pt x="0" y="185374"/>
                </a:moveTo>
                <a:cubicBezTo>
                  <a:pt x="0" y="82995"/>
                  <a:pt x="82995" y="0"/>
                  <a:pt x="185374" y="0"/>
                </a:cubicBezTo>
                <a:lnTo>
                  <a:pt x="3191232" y="0"/>
                </a:lnTo>
                <a:cubicBezTo>
                  <a:pt x="3293611" y="0"/>
                  <a:pt x="3376606" y="82995"/>
                  <a:pt x="3376606" y="185374"/>
                </a:cubicBezTo>
                <a:lnTo>
                  <a:pt x="3376606" y="926847"/>
                </a:lnTo>
                <a:cubicBezTo>
                  <a:pt x="3376606" y="1029226"/>
                  <a:pt x="3293611" y="1112221"/>
                  <a:pt x="3191232" y="1112221"/>
                </a:cubicBezTo>
                <a:lnTo>
                  <a:pt x="185374" y="1112221"/>
                </a:lnTo>
                <a:cubicBezTo>
                  <a:pt x="82995" y="1112221"/>
                  <a:pt x="0" y="1029226"/>
                  <a:pt x="0" y="926847"/>
                </a:cubicBezTo>
                <a:lnTo>
                  <a:pt x="0" y="185374"/>
                </a:lnTo>
                <a:close/>
              </a:path>
            </a:pathLst>
          </a:custGeom>
          <a:ln w="28575">
            <a:solidFill>
              <a:srgbClr val="86A5BE"/>
            </a:solidFill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2874" tIns="122874" rIns="122874" bIns="122874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800" b="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Przewodniczący ZN przekazuje </a:t>
            </a:r>
            <a:r>
              <a:rPr lang="pl-PL" sz="18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nośnik USB </a:t>
            </a:r>
            <a:r>
              <a:rPr lang="pl-PL" sz="18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wynikami zdających Przewodniczącemu ZE</a:t>
            </a:r>
          </a:p>
        </p:txBody>
      </p:sp>
      <p:sp>
        <p:nvSpPr>
          <p:cNvPr id="66566" name="Tytuł 3"/>
          <p:cNvSpPr txBox="1">
            <a:spLocks/>
          </p:cNvSpPr>
          <p:nvPr/>
        </p:nvSpPr>
        <p:spPr bwMode="auto">
          <a:xfrm>
            <a:off x="2179638" y="1106488"/>
            <a:ext cx="4783137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 ZAKOŃCZENIU EGZAMINU</a:t>
            </a:r>
            <a:endParaRPr lang="pl-PL" altLang="pl-PL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D0F36A2D-2C74-4ABF-9690-1993ED64CE50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Część pisemna egzaminu</a:t>
            </a:r>
          </a:p>
        </p:txBody>
      </p:sp>
      <p:sp>
        <p:nvSpPr>
          <p:cNvPr id="8" name="Tytuł 3">
            <a:extLst>
              <a:ext uri="{FF2B5EF4-FFF2-40B4-BE49-F238E27FC236}">
                <a16:creationId xmlns:a16="http://schemas.microsoft.com/office/drawing/2014/main" xmlns="" id="{F405BB26-8F6C-E5DC-BFB2-72980C2C4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71" y="546101"/>
            <a:ext cx="7886700" cy="5492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b="1" dirty="0">
                <a:solidFill>
                  <a:srgbClr val="000099"/>
                </a:solidFill>
                <a:cs typeface="Calibri" panose="020F0502020204030204" pitchFamily="34" charset="0"/>
              </a:rPr>
              <a:t>PRZEBIEG EGZAMINU </a:t>
            </a:r>
            <a:r>
              <a:rPr lang="pl-PL" sz="1600" b="1" dirty="0">
                <a:solidFill>
                  <a:srgbClr val="000099"/>
                </a:solidFill>
                <a:cs typeface="Calibri" panose="020F0502020204030204" pitchFamily="34" charset="0"/>
              </a:rPr>
              <a:t>(elektroniczny)</a:t>
            </a:r>
            <a:endParaRPr lang="pl-PL" sz="1600" dirty="0">
              <a:solidFill>
                <a:schemeClr val="accent1">
                  <a:lumMod val="50000"/>
                </a:schemeClr>
              </a:solidFill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32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6C4BB95-E805-497A-B870-3B146BFF69BE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6CEA43CE-CFFF-4DCA-A5B3-56AA26DCE9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1705848"/>
              </p:ext>
            </p:extLst>
          </p:nvPr>
        </p:nvGraphicFramePr>
        <p:xfrm>
          <a:off x="521955" y="2273978"/>
          <a:ext cx="7823112" cy="1735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861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49" y="558472"/>
            <a:ext cx="7886700" cy="827566"/>
          </a:xfrm>
        </p:spPr>
        <p:txBody>
          <a:bodyPr rtlCol="0" anchor="ctr">
            <a:norm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l-PL" altLang="pl-PL" sz="3200" b="1" dirty="0">
                <a:solidFill>
                  <a:srgbClr val="000099"/>
                </a:solidFill>
              </a:rPr>
              <a:t>TERMINY EGZAMINÓW</a:t>
            </a:r>
            <a:endParaRPr lang="pl-PL" altLang="pl-PL" sz="2400" dirty="0">
              <a:solidFill>
                <a:srgbClr val="000099"/>
              </a:solidFill>
            </a:endParaRPr>
          </a:p>
        </p:txBody>
      </p:sp>
      <p:sp>
        <p:nvSpPr>
          <p:cNvPr id="70660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C920505-707F-47C4-9D4F-A88D68F8F94B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xmlns="" id="{786703C2-ECD7-40B6-ADA2-C25DA07CD752}"/>
              </a:ext>
            </a:extLst>
          </p:cNvPr>
          <p:cNvSpPr txBox="1">
            <a:spLocks/>
          </p:cNvSpPr>
          <p:nvPr/>
        </p:nvSpPr>
        <p:spPr bwMode="auto">
          <a:xfrm>
            <a:off x="457812" y="3159659"/>
            <a:ext cx="8228376" cy="3280965"/>
          </a:xfrm>
          <a:prstGeom prst="rect">
            <a:avLst/>
          </a:prstGeom>
          <a:noFill/>
          <a:ln w="28575">
            <a:solidFill>
              <a:srgbClr val="86A5B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9pPr>
          </a:lstStyle>
          <a:p>
            <a:pPr marL="889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l-PL" altLang="pl-PL" sz="1800" b="1" dirty="0">
                <a:solidFill>
                  <a:srgbClr val="000099"/>
                </a:solidFill>
                <a:latin typeface="Arial Narrow" panose="020B0606020202030204" pitchFamily="34" charset="0"/>
              </a:rPr>
              <a:t>				</a:t>
            </a:r>
            <a:r>
              <a:rPr lang="pl-PL" altLang="pl-PL" sz="1800" b="1" dirty="0">
                <a:solidFill>
                  <a:srgbClr val="FF0000"/>
                </a:solidFill>
                <a:latin typeface="Arial Narrow" panose="020B0606020202030204" pitchFamily="34" charset="0"/>
              </a:rPr>
              <a:t>        </a:t>
            </a:r>
            <a:r>
              <a:rPr lang="pl-PL" altLang="pl-PL" sz="1800" b="1" dirty="0">
                <a:solidFill>
                  <a:srgbClr val="000099"/>
                </a:solidFill>
                <a:latin typeface="+mn-lt"/>
              </a:rPr>
              <a:t>FORMUŁA 2019</a:t>
            </a:r>
            <a:r>
              <a:rPr lang="pl-PL" altLang="pl-PL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l-PL" altLang="pl-PL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altLang="pl-PL" sz="1800" b="1" dirty="0">
                <a:latin typeface="+mn-lt"/>
              </a:rPr>
              <a:t>Termin główny:</a:t>
            </a:r>
            <a:br>
              <a:rPr lang="pl-PL" altLang="pl-PL" sz="1800" b="1" dirty="0">
                <a:latin typeface="+mn-lt"/>
              </a:rPr>
            </a:br>
            <a:r>
              <a:rPr lang="pl-PL" altLang="pl-PL" sz="1800" b="1" dirty="0">
                <a:latin typeface="+mn-lt"/>
              </a:rPr>
              <a:t>	        </a:t>
            </a:r>
            <a:r>
              <a:rPr lang="pl-PL" altLang="pl-PL" sz="1800" b="1" dirty="0">
                <a:solidFill>
                  <a:srgbClr val="C00000"/>
                </a:solidFill>
                <a:cs typeface="Calibri" panose="020F0502020204030204" pitchFamily="34" charset="0"/>
              </a:rPr>
              <a:t>9 stycznia</a:t>
            </a:r>
            <a:r>
              <a:rPr lang="pl-PL" sz="1800" b="1" dirty="0">
                <a:solidFill>
                  <a:srgbClr val="C00000"/>
                </a:solidFill>
                <a:cs typeface="Calibri" panose="020F0502020204030204" pitchFamily="34" charset="0"/>
              </a:rPr>
              <a:t> 2025 r.</a:t>
            </a:r>
            <a:r>
              <a:rPr lang="pl-PL" altLang="pl-PL" sz="18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pl-PL" altLang="pl-PL" sz="1800" dirty="0">
                <a:latin typeface="+mn-lt"/>
                <a:cs typeface="Calibri" panose="020F0502020204030204" pitchFamily="34" charset="0"/>
              </a:rPr>
              <a:t>–</a:t>
            </a:r>
            <a:r>
              <a:rPr lang="pl-PL" altLang="pl-PL" sz="1800" b="1" dirty="0">
                <a:latin typeface="+mn-lt"/>
                <a:cs typeface="Calibri" panose="020F0502020204030204" pitchFamily="34" charset="0"/>
              </a:rPr>
              <a:t> </a:t>
            </a:r>
            <a:r>
              <a:rPr lang="pl-PL" altLang="pl-PL" sz="1800" dirty="0">
                <a:latin typeface="+mn-lt"/>
                <a:cs typeface="Calibri" panose="020F0502020204030204" pitchFamily="34" charset="0"/>
              </a:rPr>
              <a:t>model</a:t>
            </a:r>
            <a:r>
              <a:rPr lang="pl-PL" altLang="pl-PL" sz="1800" b="1" dirty="0">
                <a:latin typeface="+mn-lt"/>
                <a:cs typeface="Calibri" panose="020F0502020204030204" pitchFamily="34" charset="0"/>
              </a:rPr>
              <a:t> d</a:t>
            </a:r>
          </a:p>
          <a:p>
            <a:pPr marL="889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l-PL" altLang="pl-PL" sz="1800" b="1" dirty="0">
                <a:solidFill>
                  <a:srgbClr val="FF9900"/>
                </a:solidFill>
                <a:latin typeface="+mn-lt"/>
                <a:cs typeface="Calibri" panose="020F0502020204030204" pitchFamily="34" charset="0"/>
              </a:rPr>
              <a:t>	  </a:t>
            </a:r>
            <a:r>
              <a:rPr lang="pl-PL" altLang="pl-PL" sz="18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9-20 stycznia </a:t>
            </a:r>
            <a:r>
              <a:rPr lang="pl-PL" sz="1800" b="1" dirty="0">
                <a:solidFill>
                  <a:srgbClr val="C00000"/>
                </a:solidFill>
                <a:cs typeface="Calibri" panose="020F0502020204030204" pitchFamily="34" charset="0"/>
              </a:rPr>
              <a:t>2025 </a:t>
            </a:r>
            <a:r>
              <a:rPr lang="pl-PL" altLang="pl-PL" sz="18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r.</a:t>
            </a:r>
            <a:r>
              <a:rPr lang="pl-PL" altLang="pl-PL" sz="1800" dirty="0">
                <a:cs typeface="Calibri" panose="020F0502020204030204" pitchFamily="34" charset="0"/>
              </a:rPr>
              <a:t> –</a:t>
            </a:r>
            <a:r>
              <a:rPr lang="pl-PL" altLang="pl-PL" sz="1800" b="1" dirty="0">
                <a:cs typeface="Calibri" panose="020F0502020204030204" pitchFamily="34" charset="0"/>
              </a:rPr>
              <a:t> </a:t>
            </a:r>
            <a:r>
              <a:rPr lang="pl-PL" altLang="pl-PL" sz="1800" dirty="0">
                <a:cs typeface="Calibri" panose="020F0502020204030204" pitchFamily="34" charset="0"/>
              </a:rPr>
              <a:t>model</a:t>
            </a:r>
            <a:r>
              <a:rPr lang="pl-PL" altLang="pl-PL" sz="1800" b="1" dirty="0">
                <a:cs typeface="Calibri" panose="020F0502020204030204" pitchFamily="34" charset="0"/>
              </a:rPr>
              <a:t> </a:t>
            </a:r>
            <a:r>
              <a:rPr lang="pl-PL" altLang="pl-PL" sz="1800" b="1" dirty="0" err="1">
                <a:cs typeface="Calibri" panose="020F0502020204030204" pitchFamily="34" charset="0"/>
              </a:rPr>
              <a:t>dk</a:t>
            </a:r>
            <a:r>
              <a:rPr lang="pl-PL" altLang="pl-PL" sz="1800" b="1" dirty="0">
                <a:cs typeface="Calibri" panose="020F0502020204030204" pitchFamily="34" charset="0"/>
              </a:rPr>
              <a:t>, </a:t>
            </a:r>
            <a:r>
              <a:rPr lang="pl-PL" altLang="pl-PL" sz="1800" b="1" dirty="0">
                <a:latin typeface="+mn-lt"/>
                <a:cs typeface="Calibri" panose="020F0502020204030204" pitchFamily="34" charset="0"/>
              </a:rPr>
              <a:t>w i </a:t>
            </a:r>
            <a:r>
              <a:rPr lang="pl-PL" altLang="pl-PL" sz="1800" b="1" dirty="0" err="1">
                <a:latin typeface="+mn-lt"/>
                <a:cs typeface="Calibri" panose="020F0502020204030204" pitchFamily="34" charset="0"/>
              </a:rPr>
              <a:t>wk</a:t>
            </a:r>
            <a:r>
              <a:rPr lang="pl-PL" altLang="pl-PL" sz="1800" b="1" dirty="0">
                <a:latin typeface="+mn-lt"/>
                <a:cs typeface="Calibri" panose="020F0502020204030204" pitchFamily="34" charset="0"/>
              </a:rPr>
              <a:t> </a:t>
            </a:r>
            <a:r>
              <a:rPr lang="pl-PL" altLang="pl-PL" sz="1800" dirty="0">
                <a:cs typeface="Calibri" panose="020F0502020204030204" pitchFamily="34" charset="0"/>
              </a:rPr>
              <a:t>według harmonogramu</a:t>
            </a:r>
            <a:endParaRPr lang="pl-PL" altLang="pl-PL" sz="1800" b="1" dirty="0">
              <a:solidFill>
                <a:srgbClr val="FF9900"/>
              </a:solidFill>
              <a:latin typeface="+mn-lt"/>
              <a:cs typeface="Calibri" panose="020F0502020204030204" pitchFamily="34" charset="0"/>
            </a:endParaRPr>
          </a:p>
          <a:p>
            <a:pPr marL="889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l-PL" sz="1800" dirty="0"/>
              <a:t>	</a:t>
            </a:r>
            <a:r>
              <a:rPr lang="pl-PL" altLang="pl-PL" sz="1800" dirty="0">
                <a:latin typeface="+mn-lt"/>
                <a:cs typeface="Calibri" panose="020F0502020204030204" pitchFamily="34" charset="0"/>
              </a:rPr>
              <a:t/>
            </a:r>
            <a:br>
              <a:rPr lang="pl-PL" altLang="pl-PL" sz="1800" dirty="0">
                <a:latin typeface="+mn-lt"/>
                <a:cs typeface="Calibri" panose="020F0502020204030204" pitchFamily="34" charset="0"/>
              </a:rPr>
            </a:br>
            <a:r>
              <a:rPr lang="pl-PL" altLang="pl-PL" sz="1800" b="1" dirty="0">
                <a:latin typeface="+mn-lt"/>
              </a:rPr>
              <a:t>Termin dodatkowy:</a:t>
            </a:r>
          </a:p>
          <a:p>
            <a:pPr marL="889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l-PL" altLang="pl-PL" sz="1800" b="1" dirty="0">
                <a:solidFill>
                  <a:srgbClr val="C00000"/>
                </a:solidFill>
                <a:latin typeface="+mn-lt"/>
              </a:rPr>
              <a:t>	      29 stycznia </a:t>
            </a:r>
            <a:r>
              <a:rPr lang="pl-PL" sz="1800" b="1" dirty="0">
                <a:solidFill>
                  <a:srgbClr val="C00000"/>
                </a:solidFill>
                <a:cs typeface="Calibri" panose="020F0502020204030204" pitchFamily="34" charset="0"/>
              </a:rPr>
              <a:t>2025</a:t>
            </a:r>
            <a:r>
              <a:rPr lang="pl-PL" altLang="pl-PL" sz="1800" b="1" dirty="0">
                <a:solidFill>
                  <a:srgbClr val="C00000"/>
                </a:solidFill>
                <a:latin typeface="+mn-lt"/>
              </a:rPr>
              <a:t> r.</a:t>
            </a:r>
            <a:r>
              <a:rPr lang="pl-PL" altLang="pl-PL" sz="1800" b="1" dirty="0">
                <a:latin typeface="+mn-lt"/>
              </a:rPr>
              <a:t> </a:t>
            </a:r>
            <a:r>
              <a:rPr lang="pl-PL" altLang="pl-PL" sz="1800" dirty="0">
                <a:latin typeface="+mn-lt"/>
              </a:rPr>
              <a:t>–</a:t>
            </a:r>
            <a:r>
              <a:rPr lang="pl-PL" altLang="pl-PL" sz="1800" b="1" dirty="0">
                <a:latin typeface="+mn-lt"/>
              </a:rPr>
              <a:t> </a:t>
            </a:r>
            <a:r>
              <a:rPr lang="pl-PL" altLang="pl-PL" sz="1800" dirty="0">
                <a:latin typeface="+mn-lt"/>
              </a:rPr>
              <a:t>modele:</a:t>
            </a:r>
            <a:r>
              <a:rPr lang="pl-PL" altLang="pl-PL" sz="1800" b="1" dirty="0">
                <a:latin typeface="+mn-lt"/>
              </a:rPr>
              <a:t> d, </a:t>
            </a:r>
            <a:r>
              <a:rPr lang="pl-PL" altLang="pl-PL" sz="1800" b="1" dirty="0" err="1">
                <a:latin typeface="+mn-lt"/>
                <a:cs typeface="Calibri" panose="020F0502020204030204" pitchFamily="34" charset="0"/>
              </a:rPr>
              <a:t>dk</a:t>
            </a:r>
            <a:r>
              <a:rPr lang="pl-PL" altLang="pl-PL" sz="1800" b="1" dirty="0">
                <a:latin typeface="+mn-lt"/>
                <a:cs typeface="Calibri" panose="020F0502020204030204" pitchFamily="34" charset="0"/>
              </a:rPr>
              <a:t>, w i </a:t>
            </a:r>
            <a:r>
              <a:rPr lang="pl-PL" altLang="pl-PL" sz="1800" b="1" dirty="0" err="1">
                <a:latin typeface="+mn-lt"/>
                <a:cs typeface="Calibri" panose="020F0502020204030204" pitchFamily="34" charset="0"/>
              </a:rPr>
              <a:t>wk</a:t>
            </a:r>
            <a:r>
              <a:rPr lang="pl-PL" altLang="pl-PL" sz="1800" b="1" dirty="0">
                <a:latin typeface="+mn-lt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xmlns="" id="{B5A7F777-72C3-4EA3-AB3F-5B69F909F27D}"/>
              </a:ext>
            </a:extLst>
          </p:cNvPr>
          <p:cNvSpPr txBox="1">
            <a:spLocks/>
          </p:cNvSpPr>
          <p:nvPr/>
        </p:nvSpPr>
        <p:spPr bwMode="auto">
          <a:xfrm>
            <a:off x="451239" y="1598293"/>
            <a:ext cx="8228376" cy="1259520"/>
          </a:xfrm>
          <a:prstGeom prst="rect">
            <a:avLst/>
          </a:prstGeom>
          <a:noFill/>
          <a:ln w="28575">
            <a:solidFill>
              <a:srgbClr val="86A5B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9pPr>
          </a:lstStyle>
          <a:p>
            <a:pPr marL="88900" algn="ctr" eaLnBrk="1" fontAlgn="auto" hangingPunct="1">
              <a:spcAft>
                <a:spcPts val="0"/>
              </a:spcAft>
              <a:tabLst>
                <a:tab pos="2241550" algn="l"/>
              </a:tabLst>
              <a:defRPr/>
            </a:pPr>
            <a:r>
              <a:rPr lang="pl-PL" altLang="pl-PL" sz="1800" b="1" dirty="0">
                <a:solidFill>
                  <a:srgbClr val="000099"/>
                </a:solidFill>
                <a:latin typeface="+mn-lt"/>
              </a:rPr>
              <a:t>FORMUŁA 2012 i 2017</a:t>
            </a:r>
            <a:endParaRPr lang="pl-PL" altLang="pl-PL" sz="1800" b="1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  <a:p>
            <a:pPr marL="889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l-PL" sz="1800" b="1" dirty="0">
                <a:latin typeface="+mn-lt"/>
                <a:cs typeface="Calibri" panose="020F0502020204030204" pitchFamily="34" charset="0"/>
              </a:rPr>
              <a:t>	        </a:t>
            </a:r>
            <a:r>
              <a:rPr lang="pl-PL" sz="18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9 stycznia 2025 r.	 </a:t>
            </a:r>
            <a:r>
              <a:rPr lang="pl-PL" altLang="pl-PL" sz="1800" dirty="0">
                <a:latin typeface="+mn-lt"/>
                <a:cs typeface="Calibri" panose="020F0502020204030204" pitchFamily="34" charset="0"/>
              </a:rPr>
              <a:t>–</a:t>
            </a:r>
            <a:r>
              <a:rPr lang="pl-PL" altLang="pl-PL" sz="1800" b="1" dirty="0">
                <a:latin typeface="+mn-lt"/>
                <a:cs typeface="Calibri" panose="020F0502020204030204" pitchFamily="34" charset="0"/>
              </a:rPr>
              <a:t> </a:t>
            </a:r>
            <a:r>
              <a:rPr lang="pl-PL" altLang="pl-PL" sz="1800" dirty="0">
                <a:latin typeface="+mn-lt"/>
                <a:cs typeface="Calibri" panose="020F0502020204030204" pitchFamily="34" charset="0"/>
              </a:rPr>
              <a:t>model</a:t>
            </a:r>
            <a:r>
              <a:rPr lang="pl-PL" altLang="pl-PL" sz="1800" b="1" dirty="0">
                <a:latin typeface="+mn-lt"/>
                <a:cs typeface="Calibri" panose="020F0502020204030204" pitchFamily="34" charset="0"/>
              </a:rPr>
              <a:t> d</a:t>
            </a:r>
            <a:br>
              <a:rPr lang="pl-PL" altLang="pl-PL" sz="1800" b="1" dirty="0">
                <a:latin typeface="+mn-lt"/>
                <a:cs typeface="Calibri" panose="020F0502020204030204" pitchFamily="34" charset="0"/>
              </a:rPr>
            </a:br>
            <a:r>
              <a:rPr lang="pl-PL" altLang="pl-PL" sz="1800" b="1" dirty="0">
                <a:latin typeface="+mn-lt"/>
                <a:cs typeface="Calibri" panose="020F0502020204030204" pitchFamily="34" charset="0"/>
              </a:rPr>
              <a:t>	  </a:t>
            </a:r>
            <a:r>
              <a:rPr lang="pl-PL" altLang="pl-PL" sz="18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9-20 stycznia</a:t>
            </a:r>
            <a:r>
              <a:rPr lang="pl-PL" sz="18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pl-PL" sz="1800" b="1" dirty="0">
                <a:solidFill>
                  <a:srgbClr val="C00000"/>
                </a:solidFill>
                <a:cs typeface="Calibri" panose="020F0502020204030204" pitchFamily="34" charset="0"/>
              </a:rPr>
              <a:t>2025</a:t>
            </a:r>
            <a:r>
              <a:rPr lang="pl-PL" sz="18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 r. </a:t>
            </a:r>
            <a:r>
              <a:rPr lang="pl-PL" altLang="pl-PL" sz="1800" dirty="0">
                <a:latin typeface="+mn-lt"/>
                <a:cs typeface="Calibri" panose="020F0502020204030204" pitchFamily="34" charset="0"/>
              </a:rPr>
              <a:t>–  model</a:t>
            </a:r>
            <a:r>
              <a:rPr lang="pl-PL" altLang="pl-PL" sz="1800" b="1" dirty="0">
                <a:latin typeface="+mn-lt"/>
                <a:cs typeface="Calibri" panose="020F0502020204030204" pitchFamily="34" charset="0"/>
              </a:rPr>
              <a:t> </a:t>
            </a:r>
            <a:r>
              <a:rPr lang="pl-PL" altLang="pl-PL" sz="1800" b="1" dirty="0" err="1">
                <a:latin typeface="+mn-lt"/>
                <a:cs typeface="Calibri" panose="020F0502020204030204" pitchFamily="34" charset="0"/>
              </a:rPr>
              <a:t>dk</a:t>
            </a:r>
            <a:r>
              <a:rPr lang="pl-PL" altLang="pl-PL" sz="1800" b="1" dirty="0">
                <a:latin typeface="+mn-lt"/>
                <a:cs typeface="Calibri" panose="020F0502020204030204" pitchFamily="34" charset="0"/>
              </a:rPr>
              <a:t>, w i </a:t>
            </a:r>
            <a:r>
              <a:rPr lang="pl-PL" altLang="pl-PL" sz="1800" b="1" dirty="0" err="1">
                <a:latin typeface="+mn-lt"/>
                <a:cs typeface="Calibri" panose="020F0502020204030204" pitchFamily="34" charset="0"/>
              </a:rPr>
              <a:t>wk</a:t>
            </a:r>
            <a:r>
              <a:rPr lang="pl-PL" altLang="pl-PL" sz="1800" b="1" dirty="0">
                <a:latin typeface="+mn-lt"/>
                <a:cs typeface="Calibri" panose="020F0502020204030204" pitchFamily="34" charset="0"/>
              </a:rPr>
              <a:t> </a:t>
            </a:r>
            <a:r>
              <a:rPr lang="pl-PL" altLang="pl-PL" sz="1800" dirty="0">
                <a:latin typeface="+mn-lt"/>
                <a:cs typeface="Calibri" panose="020F0502020204030204" pitchFamily="34" charset="0"/>
              </a:rPr>
              <a:t>według harmonogramu</a:t>
            </a:r>
            <a:endParaRPr lang="pl-PL" altLang="pl-PL" sz="1800" dirty="0">
              <a:latin typeface="+mn-lt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DEB58885-BC30-4997-A122-B527E656495C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praktyczna egzaminu</a:t>
            </a:r>
          </a:p>
        </p:txBody>
      </p:sp>
    </p:spTree>
    <p:extLst>
      <p:ext uri="{BB962C8B-B14F-4D97-AF65-F5344CB8AC3E}">
        <p14:creationId xmlns:p14="http://schemas.microsoft.com/office/powerpoint/2010/main" val="252478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17525"/>
            <a:ext cx="7886700" cy="523875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</a:t>
            </a:r>
            <a:r>
              <a:rPr 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SZKOLENIA</a:t>
            </a:r>
          </a:p>
        </p:txBody>
      </p:sp>
      <p:sp>
        <p:nvSpPr>
          <p:cNvPr id="35843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C4879E1-2677-41CE-892F-7AC679B36F39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32454910"/>
              </p:ext>
            </p:extLst>
          </p:nvPr>
        </p:nvGraphicFramePr>
        <p:xfrm>
          <a:off x="500117" y="1321115"/>
          <a:ext cx="7823112" cy="4804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1EEA0E-4130-DD4E-81F4-6851F072A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0F9552-9BC0-474B-83AE-3F551F69A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C289EC-620B-6C48-8EF6-4744910D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C72F4D-BC69-B040-83C0-ABF0176C3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33F57C-4DAB-0E4A-8B5B-6D9D99F86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CB7181-755F-404D-B8BB-910322C8E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4DD7AE-ED1D-EA4E-AF94-CB969D1B9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849D9A5-C7EA-EF40-B1A3-25E0753652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CD91431-35EB-4033-BA7A-CABE760D2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D6644A-50E1-4015-8A2D-22BF3E9A7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F7A43D-0A2C-3740-B197-C3E2E791C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BEC93C-E1C3-AB43-8E94-0B7C4051F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BE520D-60F5-4B0B-A1FF-7CF9A566C8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49B303-DD93-4078-A0F1-D6EBC1A3A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70018"/>
            <a:ext cx="7886700" cy="45878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FORMY EGZAMINÓW</a:t>
            </a:r>
          </a:p>
        </p:txBody>
      </p:sp>
      <p:sp>
        <p:nvSpPr>
          <p:cNvPr id="72708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F59E731-294D-4C6D-BEB8-1B77E123FB72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25616" y="1184952"/>
            <a:ext cx="849276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000" b="1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d (dokumentacja)</a:t>
            </a:r>
          </a:p>
          <a:p>
            <a:pPr marL="617538" indent="-255588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000" dirty="0">
                <a:latin typeface="+mn-lt"/>
                <a:cs typeface="Calibri" panose="020F0502020204030204" pitchFamily="34" charset="0"/>
              </a:rPr>
              <a:t>egzamin jest przeprowadzany w jednym dniu w danej sesji</a:t>
            </a:r>
          </a:p>
          <a:p>
            <a:pPr marL="617538" indent="-255588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000" dirty="0">
                <a:latin typeface="+mn-lt"/>
                <a:cs typeface="Calibri" panose="020F0502020204030204" pitchFamily="34" charset="0"/>
              </a:rPr>
              <a:t>dla poszczególnych kwalifikacji ustalono różne godziny rozpoczęcia egzaminu</a:t>
            </a:r>
          </a:p>
          <a:p>
            <a:pPr marL="617538" indent="-255588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000" dirty="0">
                <a:latin typeface="+mn-lt"/>
                <a:cs typeface="Calibri" panose="020F0502020204030204" pitchFamily="34" charset="0"/>
              </a:rPr>
              <a:t>w jednej sali może być przeprowadzany egzamin w zakresie różnych kwalifikacji pod warunkiem, że czas trwania egzaminu i godzina jego rozpoczęcia są takie same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altLang="pl-PL" sz="2000" b="1" dirty="0">
              <a:solidFill>
                <a:srgbClr val="FF0000"/>
              </a:solidFill>
              <a:latin typeface="+mn-lt"/>
              <a:cs typeface="Calibri" panose="020F050202020403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000" b="1" dirty="0" err="1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dk</a:t>
            </a:r>
            <a:r>
              <a:rPr lang="pl-PL" altLang="pl-PL" sz="2000" b="1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 (</a:t>
            </a:r>
            <a:r>
              <a:rPr lang="pl-PL" altLang="pl-PL" sz="2000" b="1" dirty="0" err="1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dokumentacja+komputer</a:t>
            </a:r>
            <a:r>
              <a:rPr lang="pl-PL" altLang="pl-PL" sz="2000" b="1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); w (wykonanie); </a:t>
            </a:r>
            <a:r>
              <a:rPr lang="pl-PL" altLang="pl-PL" sz="2000" b="1" dirty="0" err="1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wk</a:t>
            </a:r>
            <a:r>
              <a:rPr lang="pl-PL" altLang="pl-PL" sz="2000" b="1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 (</a:t>
            </a:r>
            <a:r>
              <a:rPr lang="pl-PL" altLang="pl-PL" sz="2000" b="1" dirty="0" err="1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wykonanie+komputer</a:t>
            </a:r>
            <a:r>
              <a:rPr lang="pl-PL" altLang="pl-PL" sz="2000" b="1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)</a:t>
            </a:r>
          </a:p>
          <a:p>
            <a:pPr marL="627063" indent="-265113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000" dirty="0">
                <a:latin typeface="+mn-lt"/>
                <a:cs typeface="Calibri" panose="020F0502020204030204" pitchFamily="34" charset="0"/>
              </a:rPr>
              <a:t>egzamin przeprowadzany jest w dniach podanych w harmonogramie przeprowadzania egzaminu dla danej formuły o ustalonych godzinach</a:t>
            </a:r>
          </a:p>
          <a:p>
            <a:pPr marL="627063" indent="-265113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000" dirty="0">
                <a:latin typeface="+mn-lt"/>
                <a:cs typeface="Calibri" panose="020F0502020204030204" pitchFamily="34" charset="0"/>
              </a:rPr>
              <a:t>w jednej sali </a:t>
            </a:r>
            <a:r>
              <a:rPr lang="pl-PL" altLang="pl-PL" sz="2000" b="1" dirty="0">
                <a:latin typeface="+mn-lt"/>
                <a:cs typeface="Calibri" panose="020F0502020204030204" pitchFamily="34" charset="0"/>
              </a:rPr>
              <a:t>nie może być przeprowadzany </a:t>
            </a:r>
            <a:r>
              <a:rPr lang="pl-PL" altLang="pl-PL" sz="2000" dirty="0">
                <a:latin typeface="+mn-lt"/>
                <a:cs typeface="Calibri" panose="020F0502020204030204" pitchFamily="34" charset="0"/>
              </a:rPr>
              <a:t>egzamin w zakresie różnych kwalifikacji</a:t>
            </a:r>
          </a:p>
          <a:p>
            <a:pPr marL="627063" indent="-265113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pl-PL" altLang="pl-PL" sz="2000" dirty="0">
              <a:latin typeface="+mn-lt"/>
              <a:cs typeface="Calibri" panose="020F0502020204030204" pitchFamily="34" charset="0"/>
            </a:endParaRPr>
          </a:p>
          <a:p>
            <a:pPr marL="984250" indent="-98425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0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UWAGA: Wyposażenie stanowisk egzaminacyjnych w przypadku </a:t>
            </a:r>
            <a:r>
              <a:rPr lang="pl-PL" altLang="pl-PL" sz="2000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w</a:t>
            </a:r>
            <a:r>
              <a:rPr lang="pl-PL" altLang="pl-PL" sz="20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 i </a:t>
            </a:r>
            <a:r>
              <a:rPr lang="pl-PL" altLang="pl-PL" sz="2000" b="1" dirty="0" err="1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wk</a:t>
            </a:r>
            <a:r>
              <a:rPr lang="pl-PL" altLang="pl-PL" sz="20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 zostało uzupełnione o komputer lub laptop z dostępem do Internetu (dla egzaminatora)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681D3FA4-4F13-41DA-93A2-AB4AF531F74B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praktyczna egzaminu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D5C96164-08A2-4A15-A32D-96C2FA2D1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pl-PL" altLang="pl-PL" dirty="0"/>
              <a:t>21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xmlns="" id="{676490CE-273F-4911-B386-E2880C9B89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3775647"/>
              </p:ext>
            </p:extLst>
          </p:nvPr>
        </p:nvGraphicFramePr>
        <p:xfrm>
          <a:off x="410547" y="1628839"/>
          <a:ext cx="8238931" cy="5069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ytuł 1">
            <a:extLst>
              <a:ext uri="{FF2B5EF4-FFF2-40B4-BE49-F238E27FC236}">
                <a16:creationId xmlns:a16="http://schemas.microsoft.com/office/drawing/2014/main" xmlns="" id="{C1E492FD-2801-4793-BB44-AFDE90119A02}"/>
              </a:ext>
            </a:extLst>
          </p:cNvPr>
          <p:cNvSpPr txBox="1">
            <a:spLocks/>
          </p:cNvSpPr>
          <p:nvPr/>
        </p:nvSpPr>
        <p:spPr>
          <a:xfrm>
            <a:off x="464344" y="691838"/>
            <a:ext cx="8215312" cy="465137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</a:rPr>
              <a:t>ZADANIA </a:t>
            </a:r>
            <a:br>
              <a:rPr lang="pl-PL" b="1" dirty="0">
                <a:solidFill>
                  <a:srgbClr val="000099"/>
                </a:solidFill>
                <a:latin typeface="+mj-lt"/>
              </a:rPr>
            </a:b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PRZEWODNICZĄCEGO ZESPOŁU EGZAMINACYJNEGO</a:t>
            </a:r>
            <a:endParaRPr lang="pl-PL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xmlns="" id="{B8E0FDD2-03D2-4231-A36C-EFDCDC1C5745}"/>
              </a:ext>
            </a:extLst>
          </p:cNvPr>
          <p:cNvSpPr txBox="1"/>
          <p:nvPr/>
        </p:nvSpPr>
        <p:spPr>
          <a:xfrm>
            <a:off x="54305" y="7058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praktyczna egzaminu</a:t>
            </a:r>
          </a:p>
        </p:txBody>
      </p:sp>
    </p:spTree>
    <p:extLst>
      <p:ext uri="{BB962C8B-B14F-4D97-AF65-F5344CB8AC3E}">
        <p14:creationId xmlns:p14="http://schemas.microsoft.com/office/powerpoint/2010/main" val="91596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566DEA-6A22-C34F-8DDC-DE434903F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8C566DEA-6A22-C34F-8DDC-DE434903F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8C566DEA-6A22-C34F-8DDC-DE434903F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8C566DEA-6A22-C34F-8DDC-DE434903F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24747B-B9C5-4ABD-A2D0-064A0CC006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B324747B-B9C5-4ABD-A2D0-064A0CC006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B324747B-B9C5-4ABD-A2D0-064A0CC006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B324747B-B9C5-4ABD-A2D0-064A0CC006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353DE5-0BC6-ED47-B872-30C286F1A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F0353DE5-0BC6-ED47-B872-30C286F1A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F0353DE5-0BC6-ED47-B872-30C286F1A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F0353DE5-0BC6-ED47-B872-30C286F1A2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3E48AF-8A8F-4123-ACC2-BF1E15FBB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1B3E48AF-8A8F-4123-ACC2-BF1E15FBB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1B3E48AF-8A8F-4123-ACC2-BF1E15FBB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1B3E48AF-8A8F-4123-ACC2-BF1E15FBB4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B2626C-84D2-024F-8AE7-7F83D166F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FDB2626C-84D2-024F-8AE7-7F83D166F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FDB2626C-84D2-024F-8AE7-7F83D166F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FDB2626C-84D2-024F-8AE7-7F83D166F2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D8C73B-F14F-4AC3-AB5F-5F2FE8D4F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graphicEl>
                                              <a:dgm id="{F2D8C73B-F14F-4AC3-AB5F-5F2FE8D4F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F2D8C73B-F14F-4AC3-AB5F-5F2FE8D4F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F2D8C73B-F14F-4AC3-AB5F-5F2FE8D4F3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001C0D-F0B0-4B35-9CDE-45CB8169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AF001C0D-F0B0-4B35-9CDE-45CB8169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AF001C0D-F0B0-4B35-9CDE-45CB8169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AF001C0D-F0B0-4B35-9CDE-45CB8169B1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313C71-8498-4438-ADB1-3603F74A2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0F313C71-8498-4438-ADB1-3603F74A2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graphicEl>
                                              <a:dgm id="{0F313C71-8498-4438-ADB1-3603F74A2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0F313C71-8498-4438-ADB1-3603F74A2E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54F771-A6D6-4E82-9F27-13A3DE476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4154F771-A6D6-4E82-9F27-13A3DE476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graphicEl>
                                              <a:dgm id="{4154F771-A6D6-4E82-9F27-13A3DE476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4154F771-A6D6-4E82-9F27-13A3DE476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B911DD-114A-4BE8-85AE-F80AEB1D98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graphicEl>
                                              <a:dgm id="{0BB911DD-114A-4BE8-85AE-F80AEB1D98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graphicEl>
                                              <a:dgm id="{0BB911DD-114A-4BE8-85AE-F80AEB1D98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graphicEl>
                                              <a:dgm id="{0BB911DD-114A-4BE8-85AE-F80AEB1D98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650155"/>
            <a:ext cx="7886700" cy="39211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JEDEN MIESIĄC PRZED TERMINEM EGZAMINU PZE</a:t>
            </a:r>
            <a:endParaRPr lang="pl-PL" altLang="pl-PL" b="1" dirty="0">
              <a:solidFill>
                <a:srgbClr val="355D7E"/>
              </a:solidFill>
              <a:latin typeface="+mj-lt"/>
            </a:endParaRPr>
          </a:p>
        </p:txBody>
      </p:sp>
      <p:sp>
        <p:nvSpPr>
          <p:cNvPr id="76803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2521832-F61D-4D3A-AAD8-71E6FEC5BB7F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62747162"/>
              </p:ext>
            </p:extLst>
          </p:nvPr>
        </p:nvGraphicFramePr>
        <p:xfrm>
          <a:off x="914583" y="1315369"/>
          <a:ext cx="7314833" cy="5125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0504E560-7F34-404A-AA68-EB046808C68A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praktyczna egzaminu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1EEA85-003E-43F9-BB9B-FF2B0376B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811EEA85-003E-43F9-BB9B-FF2B0376B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811EEA85-003E-43F9-BB9B-FF2B0376B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811EEA85-003E-43F9-BB9B-FF2B0376B4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4A7287-3C92-4679-95F2-AFA6C3E8C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8E4A7287-3C92-4679-95F2-AFA6C3E8C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8E4A7287-3C92-4679-95F2-AFA6C3E8C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8E4A7287-3C92-4679-95F2-AFA6C3E8C0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F605FB-044E-464F-AD41-AFD677DD9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75F605FB-044E-464F-AD41-AFD677DD9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75F605FB-044E-464F-AD41-AFD677DD9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75F605FB-044E-464F-AD41-AFD677DD94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2CF0EF-4B7D-4EC1-8D31-F472814BAA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3E2CF0EF-4B7D-4EC1-8D31-F472814BAA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3E2CF0EF-4B7D-4EC1-8D31-F472814BAA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3E2CF0EF-4B7D-4EC1-8D31-F472814BAA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498531"/>
            <a:ext cx="7886700" cy="39211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PRZEBIEG EGZAMINU</a:t>
            </a:r>
            <a:endParaRPr lang="pl-PL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2947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6AE21E6-812F-42E1-A0D1-B1C880A4CBA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D1CD863B-BC28-DC1E-724F-6C664155FEB0}"/>
              </a:ext>
            </a:extLst>
          </p:cNvPr>
          <p:cNvSpPr/>
          <p:nvPr/>
        </p:nvSpPr>
        <p:spPr>
          <a:xfrm>
            <a:off x="272551" y="1280459"/>
            <a:ext cx="8608423" cy="4324025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6" name="Dowolny kształt: kształt 5">
            <a:extLst>
              <a:ext uri="{FF2B5EF4-FFF2-40B4-BE49-F238E27FC236}">
                <a16:creationId xmlns:a16="http://schemas.microsoft.com/office/drawing/2014/main" xmlns="" id="{1D7EA2A7-EA10-5015-83DE-BED098623813}"/>
              </a:ext>
            </a:extLst>
          </p:cNvPr>
          <p:cNvSpPr/>
          <p:nvPr/>
        </p:nvSpPr>
        <p:spPr>
          <a:xfrm>
            <a:off x="275664" y="1567224"/>
            <a:ext cx="2324206" cy="1195427"/>
          </a:xfrm>
          <a:custGeom>
            <a:avLst/>
            <a:gdLst>
              <a:gd name="connsiteX0" fmla="*/ 0 w 2305541"/>
              <a:gd name="connsiteY0" fmla="*/ 119543 h 1195427"/>
              <a:gd name="connsiteX1" fmla="*/ 119543 w 2305541"/>
              <a:gd name="connsiteY1" fmla="*/ 0 h 1195427"/>
              <a:gd name="connsiteX2" fmla="*/ 2185998 w 2305541"/>
              <a:gd name="connsiteY2" fmla="*/ 0 h 1195427"/>
              <a:gd name="connsiteX3" fmla="*/ 2305541 w 2305541"/>
              <a:gd name="connsiteY3" fmla="*/ 119543 h 1195427"/>
              <a:gd name="connsiteX4" fmla="*/ 2305541 w 2305541"/>
              <a:gd name="connsiteY4" fmla="*/ 1075884 h 1195427"/>
              <a:gd name="connsiteX5" fmla="*/ 2185998 w 2305541"/>
              <a:gd name="connsiteY5" fmla="*/ 1195427 h 1195427"/>
              <a:gd name="connsiteX6" fmla="*/ 119543 w 2305541"/>
              <a:gd name="connsiteY6" fmla="*/ 1195427 h 1195427"/>
              <a:gd name="connsiteX7" fmla="*/ 0 w 2305541"/>
              <a:gd name="connsiteY7" fmla="*/ 1075884 h 1195427"/>
              <a:gd name="connsiteX8" fmla="*/ 0 w 2305541"/>
              <a:gd name="connsiteY8" fmla="*/ 119543 h 119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5541" h="1195427">
                <a:moveTo>
                  <a:pt x="0" y="119543"/>
                </a:moveTo>
                <a:cubicBezTo>
                  <a:pt x="0" y="53521"/>
                  <a:pt x="53521" y="0"/>
                  <a:pt x="119543" y="0"/>
                </a:cubicBezTo>
                <a:lnTo>
                  <a:pt x="2185998" y="0"/>
                </a:lnTo>
                <a:cubicBezTo>
                  <a:pt x="2252020" y="0"/>
                  <a:pt x="2305541" y="53521"/>
                  <a:pt x="2305541" y="119543"/>
                </a:cubicBezTo>
                <a:lnTo>
                  <a:pt x="2305541" y="1075884"/>
                </a:lnTo>
                <a:cubicBezTo>
                  <a:pt x="2305541" y="1141906"/>
                  <a:pt x="2252020" y="1195427"/>
                  <a:pt x="2185998" y="1195427"/>
                </a:cubicBezTo>
                <a:lnTo>
                  <a:pt x="119543" y="1195427"/>
                </a:lnTo>
                <a:cubicBezTo>
                  <a:pt x="53521" y="1195427"/>
                  <a:pt x="0" y="1141906"/>
                  <a:pt x="0" y="1075884"/>
                </a:cubicBezTo>
                <a:lnTo>
                  <a:pt x="0" y="119543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213" tIns="111213" rIns="111213" bIns="111213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Potwierdzenie tożsamości zdających</a:t>
            </a:r>
          </a:p>
        </p:txBody>
      </p:sp>
      <p:sp>
        <p:nvSpPr>
          <p:cNvPr id="9" name="Dowolny kształt: kształt 8">
            <a:extLst>
              <a:ext uri="{FF2B5EF4-FFF2-40B4-BE49-F238E27FC236}">
                <a16:creationId xmlns:a16="http://schemas.microsoft.com/office/drawing/2014/main" xmlns="" id="{5C7BC058-FEA1-951B-29F5-4C95548F7AAC}"/>
              </a:ext>
            </a:extLst>
          </p:cNvPr>
          <p:cNvSpPr/>
          <p:nvPr/>
        </p:nvSpPr>
        <p:spPr>
          <a:xfrm>
            <a:off x="3390211" y="1577648"/>
            <a:ext cx="2220545" cy="1195427"/>
          </a:xfrm>
          <a:custGeom>
            <a:avLst/>
            <a:gdLst>
              <a:gd name="connsiteX0" fmla="*/ 0 w 2262007"/>
              <a:gd name="connsiteY0" fmla="*/ 119543 h 1195427"/>
              <a:gd name="connsiteX1" fmla="*/ 119543 w 2262007"/>
              <a:gd name="connsiteY1" fmla="*/ 0 h 1195427"/>
              <a:gd name="connsiteX2" fmla="*/ 2142464 w 2262007"/>
              <a:gd name="connsiteY2" fmla="*/ 0 h 1195427"/>
              <a:gd name="connsiteX3" fmla="*/ 2262007 w 2262007"/>
              <a:gd name="connsiteY3" fmla="*/ 119543 h 1195427"/>
              <a:gd name="connsiteX4" fmla="*/ 2262007 w 2262007"/>
              <a:gd name="connsiteY4" fmla="*/ 1075884 h 1195427"/>
              <a:gd name="connsiteX5" fmla="*/ 2142464 w 2262007"/>
              <a:gd name="connsiteY5" fmla="*/ 1195427 h 1195427"/>
              <a:gd name="connsiteX6" fmla="*/ 119543 w 2262007"/>
              <a:gd name="connsiteY6" fmla="*/ 1195427 h 1195427"/>
              <a:gd name="connsiteX7" fmla="*/ 0 w 2262007"/>
              <a:gd name="connsiteY7" fmla="*/ 1075884 h 1195427"/>
              <a:gd name="connsiteX8" fmla="*/ 0 w 2262007"/>
              <a:gd name="connsiteY8" fmla="*/ 119543 h 119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2007" h="1195427">
                <a:moveTo>
                  <a:pt x="0" y="119543"/>
                </a:moveTo>
                <a:cubicBezTo>
                  <a:pt x="0" y="53521"/>
                  <a:pt x="53521" y="0"/>
                  <a:pt x="119543" y="0"/>
                </a:cubicBezTo>
                <a:lnTo>
                  <a:pt x="2142464" y="0"/>
                </a:lnTo>
                <a:cubicBezTo>
                  <a:pt x="2208486" y="0"/>
                  <a:pt x="2262007" y="53521"/>
                  <a:pt x="2262007" y="119543"/>
                </a:cubicBezTo>
                <a:lnTo>
                  <a:pt x="2262007" y="1075884"/>
                </a:lnTo>
                <a:cubicBezTo>
                  <a:pt x="2262007" y="1141906"/>
                  <a:pt x="2208486" y="1195427"/>
                  <a:pt x="2142464" y="1195427"/>
                </a:cubicBezTo>
                <a:lnTo>
                  <a:pt x="119543" y="1195427"/>
                </a:lnTo>
                <a:cubicBezTo>
                  <a:pt x="53521" y="1195427"/>
                  <a:pt x="0" y="1141906"/>
                  <a:pt x="0" y="1075884"/>
                </a:cubicBezTo>
                <a:lnTo>
                  <a:pt x="0" y="119543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213" tIns="111213" rIns="111213" bIns="111213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Losowanie stanowisk egzaminacyjnych</a:t>
            </a:r>
          </a:p>
        </p:txBody>
      </p:sp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xmlns="" id="{19468785-A0EA-D53B-654C-101875C419CC}"/>
              </a:ext>
            </a:extLst>
          </p:cNvPr>
          <p:cNvSpPr/>
          <p:nvPr/>
        </p:nvSpPr>
        <p:spPr>
          <a:xfrm>
            <a:off x="5686308" y="1912909"/>
            <a:ext cx="695361" cy="494110"/>
          </a:xfrm>
          <a:custGeom>
            <a:avLst/>
            <a:gdLst>
              <a:gd name="connsiteX0" fmla="*/ 0 w 695361"/>
              <a:gd name="connsiteY0" fmla="*/ 98822 h 494110"/>
              <a:gd name="connsiteX1" fmla="*/ 448306 w 695361"/>
              <a:gd name="connsiteY1" fmla="*/ 98822 h 494110"/>
              <a:gd name="connsiteX2" fmla="*/ 448306 w 695361"/>
              <a:gd name="connsiteY2" fmla="*/ 0 h 494110"/>
              <a:gd name="connsiteX3" fmla="*/ 695361 w 695361"/>
              <a:gd name="connsiteY3" fmla="*/ 247055 h 494110"/>
              <a:gd name="connsiteX4" fmla="*/ 448306 w 695361"/>
              <a:gd name="connsiteY4" fmla="*/ 494110 h 494110"/>
              <a:gd name="connsiteX5" fmla="*/ 448306 w 695361"/>
              <a:gd name="connsiteY5" fmla="*/ 395288 h 494110"/>
              <a:gd name="connsiteX6" fmla="*/ 0 w 695361"/>
              <a:gd name="connsiteY6" fmla="*/ 395288 h 494110"/>
              <a:gd name="connsiteX7" fmla="*/ 0 w 695361"/>
              <a:gd name="connsiteY7" fmla="*/ 98822 h 4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5361" h="494110">
                <a:moveTo>
                  <a:pt x="0" y="98822"/>
                </a:moveTo>
                <a:lnTo>
                  <a:pt x="448306" y="98822"/>
                </a:lnTo>
                <a:lnTo>
                  <a:pt x="448306" y="0"/>
                </a:lnTo>
                <a:lnTo>
                  <a:pt x="695361" y="247055"/>
                </a:lnTo>
                <a:lnTo>
                  <a:pt x="448306" y="494110"/>
                </a:lnTo>
                <a:lnTo>
                  <a:pt x="448306" y="395288"/>
                </a:lnTo>
                <a:lnTo>
                  <a:pt x="0" y="395288"/>
                </a:lnTo>
                <a:lnTo>
                  <a:pt x="0" y="98822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98821" rIns="148233" bIns="9882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2000" b="0" kern="1200" dirty="0">
              <a:solidFill>
                <a:srgbClr val="000099"/>
              </a:solidFill>
            </a:endParaRPr>
          </a:p>
        </p:txBody>
      </p:sp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xmlns="" id="{C1098B78-23F4-06CC-9214-F210520F9950}"/>
              </a:ext>
            </a:extLst>
          </p:cNvPr>
          <p:cNvSpPr/>
          <p:nvPr/>
        </p:nvSpPr>
        <p:spPr>
          <a:xfrm>
            <a:off x="6437116" y="1545706"/>
            <a:ext cx="2440744" cy="1195427"/>
          </a:xfrm>
          <a:custGeom>
            <a:avLst/>
            <a:gdLst>
              <a:gd name="connsiteX0" fmla="*/ 0 w 2440744"/>
              <a:gd name="connsiteY0" fmla="*/ 119543 h 1195427"/>
              <a:gd name="connsiteX1" fmla="*/ 119543 w 2440744"/>
              <a:gd name="connsiteY1" fmla="*/ 0 h 1195427"/>
              <a:gd name="connsiteX2" fmla="*/ 2321201 w 2440744"/>
              <a:gd name="connsiteY2" fmla="*/ 0 h 1195427"/>
              <a:gd name="connsiteX3" fmla="*/ 2440744 w 2440744"/>
              <a:gd name="connsiteY3" fmla="*/ 119543 h 1195427"/>
              <a:gd name="connsiteX4" fmla="*/ 2440744 w 2440744"/>
              <a:gd name="connsiteY4" fmla="*/ 1075884 h 1195427"/>
              <a:gd name="connsiteX5" fmla="*/ 2321201 w 2440744"/>
              <a:gd name="connsiteY5" fmla="*/ 1195427 h 1195427"/>
              <a:gd name="connsiteX6" fmla="*/ 119543 w 2440744"/>
              <a:gd name="connsiteY6" fmla="*/ 1195427 h 1195427"/>
              <a:gd name="connsiteX7" fmla="*/ 0 w 2440744"/>
              <a:gd name="connsiteY7" fmla="*/ 1075884 h 1195427"/>
              <a:gd name="connsiteX8" fmla="*/ 0 w 2440744"/>
              <a:gd name="connsiteY8" fmla="*/ 119543 h 119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0744" h="1195427">
                <a:moveTo>
                  <a:pt x="0" y="119543"/>
                </a:moveTo>
                <a:cubicBezTo>
                  <a:pt x="0" y="53521"/>
                  <a:pt x="53521" y="0"/>
                  <a:pt x="119543" y="0"/>
                </a:cubicBezTo>
                <a:lnTo>
                  <a:pt x="2321201" y="0"/>
                </a:lnTo>
                <a:cubicBezTo>
                  <a:pt x="2387223" y="0"/>
                  <a:pt x="2440744" y="53521"/>
                  <a:pt x="2440744" y="119543"/>
                </a:cubicBezTo>
                <a:lnTo>
                  <a:pt x="2440744" y="1075884"/>
                </a:lnTo>
                <a:cubicBezTo>
                  <a:pt x="2440744" y="1141906"/>
                  <a:pt x="2387223" y="1195427"/>
                  <a:pt x="2321201" y="1195427"/>
                </a:cubicBezTo>
                <a:lnTo>
                  <a:pt x="119543" y="1195427"/>
                </a:lnTo>
                <a:cubicBezTo>
                  <a:pt x="53521" y="1195427"/>
                  <a:pt x="0" y="1141906"/>
                  <a:pt x="0" y="1075884"/>
                </a:cubicBezTo>
                <a:lnTo>
                  <a:pt x="0" y="119543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213" tIns="111213" rIns="111213" bIns="111213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Instruktaż stanowiskowy</a:t>
            </a:r>
            <a:b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</a:br>
            <a:r>
              <a:rPr lang="pl-PL" sz="2000" b="0" kern="1200" dirty="0">
                <a:solidFill>
                  <a:srgbClr val="FF0000"/>
                </a:solidFill>
                <a:latin typeface="+mn-lt"/>
                <a:cs typeface="Segoe UI Semilight" panose="020B0402040204020203" pitchFamily="34" charset="0"/>
              </a:rPr>
              <a:t>(dotyczy </a:t>
            </a:r>
            <a:r>
              <a:rPr lang="pl-PL" sz="2000" b="0" kern="1200" dirty="0" err="1">
                <a:solidFill>
                  <a:srgbClr val="FF0000"/>
                </a:solidFill>
                <a:latin typeface="+mn-lt"/>
                <a:cs typeface="Segoe UI Semilight" panose="020B0402040204020203" pitchFamily="34" charset="0"/>
              </a:rPr>
              <a:t>dk</a:t>
            </a:r>
            <a:r>
              <a:rPr lang="pl-PL" sz="2000" b="0" kern="1200" dirty="0">
                <a:solidFill>
                  <a:srgbClr val="FF0000"/>
                </a:solidFill>
                <a:latin typeface="+mn-lt"/>
                <a:cs typeface="Segoe UI Semilight" panose="020B0402040204020203" pitchFamily="34" charset="0"/>
              </a:rPr>
              <a:t>, w i </a:t>
            </a:r>
            <a:r>
              <a:rPr lang="pl-PL" sz="2000" b="0" kern="1200" dirty="0" err="1">
                <a:solidFill>
                  <a:srgbClr val="FF0000"/>
                </a:solidFill>
                <a:latin typeface="+mn-lt"/>
                <a:cs typeface="Segoe UI Semilight" panose="020B0402040204020203" pitchFamily="34" charset="0"/>
              </a:rPr>
              <a:t>wk</a:t>
            </a:r>
            <a:r>
              <a:rPr lang="pl-PL" sz="2000" b="0" kern="1200" dirty="0">
                <a:solidFill>
                  <a:srgbClr val="FF0000"/>
                </a:solidFill>
                <a:latin typeface="+mn-lt"/>
                <a:cs typeface="Segoe UI Semilight" panose="020B0402040204020203" pitchFamily="34" charset="0"/>
              </a:rPr>
              <a:t>)</a:t>
            </a:r>
          </a:p>
        </p:txBody>
      </p:sp>
      <p:sp>
        <p:nvSpPr>
          <p:cNvPr id="12" name="Dowolny kształt: kształt 11">
            <a:extLst>
              <a:ext uri="{FF2B5EF4-FFF2-40B4-BE49-F238E27FC236}">
                <a16:creationId xmlns:a16="http://schemas.microsoft.com/office/drawing/2014/main" xmlns="" id="{E39A76BF-699E-11A3-42E1-C0E750C014C0}"/>
              </a:ext>
            </a:extLst>
          </p:cNvPr>
          <p:cNvSpPr/>
          <p:nvPr/>
        </p:nvSpPr>
        <p:spPr>
          <a:xfrm rot="21570905">
            <a:off x="7417885" y="2815538"/>
            <a:ext cx="494111" cy="531147"/>
          </a:xfrm>
          <a:custGeom>
            <a:avLst/>
            <a:gdLst>
              <a:gd name="connsiteX0" fmla="*/ 0 w 759413"/>
              <a:gd name="connsiteY0" fmla="*/ 98822 h 494110"/>
              <a:gd name="connsiteX1" fmla="*/ 512358 w 759413"/>
              <a:gd name="connsiteY1" fmla="*/ 98822 h 494110"/>
              <a:gd name="connsiteX2" fmla="*/ 512358 w 759413"/>
              <a:gd name="connsiteY2" fmla="*/ 0 h 494110"/>
              <a:gd name="connsiteX3" fmla="*/ 759413 w 759413"/>
              <a:gd name="connsiteY3" fmla="*/ 247055 h 494110"/>
              <a:gd name="connsiteX4" fmla="*/ 512358 w 759413"/>
              <a:gd name="connsiteY4" fmla="*/ 494110 h 494110"/>
              <a:gd name="connsiteX5" fmla="*/ 512358 w 759413"/>
              <a:gd name="connsiteY5" fmla="*/ 395288 h 494110"/>
              <a:gd name="connsiteX6" fmla="*/ 0 w 759413"/>
              <a:gd name="connsiteY6" fmla="*/ 395288 h 494110"/>
              <a:gd name="connsiteX7" fmla="*/ 0 w 759413"/>
              <a:gd name="connsiteY7" fmla="*/ 98822 h 4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413" h="494110">
                <a:moveTo>
                  <a:pt x="607530" y="0"/>
                </a:moveTo>
                <a:lnTo>
                  <a:pt x="607530" y="333364"/>
                </a:lnTo>
                <a:lnTo>
                  <a:pt x="759412" y="333364"/>
                </a:lnTo>
                <a:lnTo>
                  <a:pt x="379707" y="494110"/>
                </a:lnTo>
                <a:lnTo>
                  <a:pt x="1" y="333364"/>
                </a:lnTo>
                <a:lnTo>
                  <a:pt x="151883" y="333364"/>
                </a:lnTo>
                <a:lnTo>
                  <a:pt x="151883" y="0"/>
                </a:lnTo>
                <a:lnTo>
                  <a:pt x="607530" y="0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822" tIns="0" rIns="98822" bIns="148233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2000" b="0" kern="1200" dirty="0">
              <a:solidFill>
                <a:srgbClr val="000099"/>
              </a:solidFill>
            </a:endParaRPr>
          </a:p>
        </p:txBody>
      </p:sp>
      <p:sp>
        <p:nvSpPr>
          <p:cNvPr id="13" name="Dowolny kształt: kształt 12">
            <a:extLst>
              <a:ext uri="{FF2B5EF4-FFF2-40B4-BE49-F238E27FC236}">
                <a16:creationId xmlns:a16="http://schemas.microsoft.com/office/drawing/2014/main" xmlns="" id="{A9353ED1-054D-18C8-2591-4B3A16213C63}"/>
              </a:ext>
            </a:extLst>
          </p:cNvPr>
          <p:cNvSpPr/>
          <p:nvPr/>
        </p:nvSpPr>
        <p:spPr>
          <a:xfrm>
            <a:off x="6471206" y="3418557"/>
            <a:ext cx="2406654" cy="1195427"/>
          </a:xfrm>
          <a:custGeom>
            <a:avLst/>
            <a:gdLst>
              <a:gd name="connsiteX0" fmla="*/ 0 w 2406654"/>
              <a:gd name="connsiteY0" fmla="*/ 119543 h 1195427"/>
              <a:gd name="connsiteX1" fmla="*/ 119543 w 2406654"/>
              <a:gd name="connsiteY1" fmla="*/ 0 h 1195427"/>
              <a:gd name="connsiteX2" fmla="*/ 2287111 w 2406654"/>
              <a:gd name="connsiteY2" fmla="*/ 0 h 1195427"/>
              <a:gd name="connsiteX3" fmla="*/ 2406654 w 2406654"/>
              <a:gd name="connsiteY3" fmla="*/ 119543 h 1195427"/>
              <a:gd name="connsiteX4" fmla="*/ 2406654 w 2406654"/>
              <a:gd name="connsiteY4" fmla="*/ 1075884 h 1195427"/>
              <a:gd name="connsiteX5" fmla="*/ 2287111 w 2406654"/>
              <a:gd name="connsiteY5" fmla="*/ 1195427 h 1195427"/>
              <a:gd name="connsiteX6" fmla="*/ 119543 w 2406654"/>
              <a:gd name="connsiteY6" fmla="*/ 1195427 h 1195427"/>
              <a:gd name="connsiteX7" fmla="*/ 0 w 2406654"/>
              <a:gd name="connsiteY7" fmla="*/ 1075884 h 1195427"/>
              <a:gd name="connsiteX8" fmla="*/ 0 w 2406654"/>
              <a:gd name="connsiteY8" fmla="*/ 119543 h 119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6654" h="1195427">
                <a:moveTo>
                  <a:pt x="0" y="119543"/>
                </a:moveTo>
                <a:cubicBezTo>
                  <a:pt x="0" y="53521"/>
                  <a:pt x="53521" y="0"/>
                  <a:pt x="119543" y="0"/>
                </a:cubicBezTo>
                <a:lnTo>
                  <a:pt x="2287111" y="0"/>
                </a:lnTo>
                <a:cubicBezTo>
                  <a:pt x="2353133" y="0"/>
                  <a:pt x="2406654" y="53521"/>
                  <a:pt x="2406654" y="119543"/>
                </a:cubicBezTo>
                <a:lnTo>
                  <a:pt x="2406654" y="1075884"/>
                </a:lnTo>
                <a:cubicBezTo>
                  <a:pt x="2406654" y="1141906"/>
                  <a:pt x="2353133" y="1195427"/>
                  <a:pt x="2287111" y="1195427"/>
                </a:cubicBezTo>
                <a:lnTo>
                  <a:pt x="119543" y="1195427"/>
                </a:lnTo>
                <a:cubicBezTo>
                  <a:pt x="53521" y="1195427"/>
                  <a:pt x="0" y="1141906"/>
                  <a:pt x="0" y="1075884"/>
                </a:cubicBezTo>
                <a:lnTo>
                  <a:pt x="0" y="119543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213" tIns="111213" rIns="111213" bIns="111213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Rozdanie arkuszy egzaminacyjnych</a:t>
            </a:r>
          </a:p>
        </p:txBody>
      </p:sp>
      <p:sp>
        <p:nvSpPr>
          <p:cNvPr id="14" name="Dowolny kształt: kształt 13">
            <a:extLst>
              <a:ext uri="{FF2B5EF4-FFF2-40B4-BE49-F238E27FC236}">
                <a16:creationId xmlns:a16="http://schemas.microsoft.com/office/drawing/2014/main" xmlns="" id="{E9FDBE32-D380-64AF-2AAD-4C6B46C5EA09}"/>
              </a:ext>
            </a:extLst>
          </p:cNvPr>
          <p:cNvSpPr/>
          <p:nvPr/>
        </p:nvSpPr>
        <p:spPr>
          <a:xfrm rot="16200000">
            <a:off x="7383747" y="4727505"/>
            <a:ext cx="581573" cy="494111"/>
          </a:xfrm>
          <a:custGeom>
            <a:avLst/>
            <a:gdLst>
              <a:gd name="connsiteX0" fmla="*/ 0 w 717250"/>
              <a:gd name="connsiteY0" fmla="*/ 98822 h 494110"/>
              <a:gd name="connsiteX1" fmla="*/ 470195 w 717250"/>
              <a:gd name="connsiteY1" fmla="*/ 98822 h 494110"/>
              <a:gd name="connsiteX2" fmla="*/ 470195 w 717250"/>
              <a:gd name="connsiteY2" fmla="*/ 0 h 494110"/>
              <a:gd name="connsiteX3" fmla="*/ 717250 w 717250"/>
              <a:gd name="connsiteY3" fmla="*/ 247055 h 494110"/>
              <a:gd name="connsiteX4" fmla="*/ 470195 w 717250"/>
              <a:gd name="connsiteY4" fmla="*/ 494110 h 494110"/>
              <a:gd name="connsiteX5" fmla="*/ 470195 w 717250"/>
              <a:gd name="connsiteY5" fmla="*/ 395288 h 494110"/>
              <a:gd name="connsiteX6" fmla="*/ 0 w 717250"/>
              <a:gd name="connsiteY6" fmla="*/ 395288 h 494110"/>
              <a:gd name="connsiteX7" fmla="*/ 0 w 717250"/>
              <a:gd name="connsiteY7" fmla="*/ 98822 h 4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7250" h="494110">
                <a:moveTo>
                  <a:pt x="717250" y="395287"/>
                </a:moveTo>
                <a:lnTo>
                  <a:pt x="247055" y="395287"/>
                </a:lnTo>
                <a:lnTo>
                  <a:pt x="247055" y="494109"/>
                </a:lnTo>
                <a:lnTo>
                  <a:pt x="0" y="247055"/>
                </a:lnTo>
                <a:lnTo>
                  <a:pt x="247055" y="1"/>
                </a:lnTo>
                <a:lnTo>
                  <a:pt x="247055" y="98823"/>
                </a:lnTo>
                <a:lnTo>
                  <a:pt x="717250" y="98823"/>
                </a:lnTo>
                <a:lnTo>
                  <a:pt x="717250" y="395287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8233" tIns="98822" rIns="0" bIns="98823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2000" b="0" kern="1200" dirty="0">
              <a:solidFill>
                <a:srgbClr val="000099"/>
              </a:solidFill>
            </a:endParaRPr>
          </a:p>
        </p:txBody>
      </p:sp>
      <p:sp>
        <p:nvSpPr>
          <p:cNvPr id="17" name="Dowolny kształt: kształt 16">
            <a:extLst>
              <a:ext uri="{FF2B5EF4-FFF2-40B4-BE49-F238E27FC236}">
                <a16:creationId xmlns:a16="http://schemas.microsoft.com/office/drawing/2014/main" xmlns="" id="{50CF5399-31E4-100B-D07F-106C1D8B7DEE}"/>
              </a:ext>
            </a:extLst>
          </p:cNvPr>
          <p:cNvSpPr/>
          <p:nvPr/>
        </p:nvSpPr>
        <p:spPr>
          <a:xfrm>
            <a:off x="6538279" y="5317695"/>
            <a:ext cx="2313610" cy="1195427"/>
          </a:xfrm>
          <a:custGeom>
            <a:avLst/>
            <a:gdLst>
              <a:gd name="connsiteX0" fmla="*/ 0 w 2313610"/>
              <a:gd name="connsiteY0" fmla="*/ 119543 h 1195427"/>
              <a:gd name="connsiteX1" fmla="*/ 119543 w 2313610"/>
              <a:gd name="connsiteY1" fmla="*/ 0 h 1195427"/>
              <a:gd name="connsiteX2" fmla="*/ 2194067 w 2313610"/>
              <a:gd name="connsiteY2" fmla="*/ 0 h 1195427"/>
              <a:gd name="connsiteX3" fmla="*/ 2313610 w 2313610"/>
              <a:gd name="connsiteY3" fmla="*/ 119543 h 1195427"/>
              <a:gd name="connsiteX4" fmla="*/ 2313610 w 2313610"/>
              <a:gd name="connsiteY4" fmla="*/ 1075884 h 1195427"/>
              <a:gd name="connsiteX5" fmla="*/ 2194067 w 2313610"/>
              <a:gd name="connsiteY5" fmla="*/ 1195427 h 1195427"/>
              <a:gd name="connsiteX6" fmla="*/ 119543 w 2313610"/>
              <a:gd name="connsiteY6" fmla="*/ 1195427 h 1195427"/>
              <a:gd name="connsiteX7" fmla="*/ 0 w 2313610"/>
              <a:gd name="connsiteY7" fmla="*/ 1075884 h 1195427"/>
              <a:gd name="connsiteX8" fmla="*/ 0 w 2313610"/>
              <a:gd name="connsiteY8" fmla="*/ 119543 h 119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3610" h="1195427">
                <a:moveTo>
                  <a:pt x="0" y="119543"/>
                </a:moveTo>
                <a:cubicBezTo>
                  <a:pt x="0" y="53521"/>
                  <a:pt x="53521" y="0"/>
                  <a:pt x="119543" y="0"/>
                </a:cubicBezTo>
                <a:lnTo>
                  <a:pt x="2194067" y="0"/>
                </a:lnTo>
                <a:cubicBezTo>
                  <a:pt x="2260089" y="0"/>
                  <a:pt x="2313610" y="53521"/>
                  <a:pt x="2313610" y="119543"/>
                </a:cubicBezTo>
                <a:lnTo>
                  <a:pt x="2313610" y="1075884"/>
                </a:lnTo>
                <a:cubicBezTo>
                  <a:pt x="2313610" y="1141906"/>
                  <a:pt x="2260089" y="1195427"/>
                  <a:pt x="2194067" y="1195427"/>
                </a:cubicBezTo>
                <a:lnTo>
                  <a:pt x="119543" y="1195427"/>
                </a:lnTo>
                <a:cubicBezTo>
                  <a:pt x="53521" y="1195427"/>
                  <a:pt x="0" y="1141906"/>
                  <a:pt x="0" y="1075884"/>
                </a:cubicBezTo>
                <a:lnTo>
                  <a:pt x="0" y="119543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213" tIns="111213" rIns="111213" bIns="111213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Zapoznanie się</a:t>
            </a:r>
            <a:b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</a:b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z treścią zadania</a:t>
            </a:r>
            <a:b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</a:b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i wyposażeniem</a:t>
            </a:r>
            <a:b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</a:b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– 10 min</a:t>
            </a:r>
          </a:p>
        </p:txBody>
      </p:sp>
      <p:sp>
        <p:nvSpPr>
          <p:cNvPr id="82950" name="Tytuł 1"/>
          <p:cNvSpPr txBox="1">
            <a:spLocks/>
          </p:cNvSpPr>
          <p:nvPr/>
        </p:nvSpPr>
        <p:spPr bwMode="auto">
          <a:xfrm>
            <a:off x="633413" y="953136"/>
            <a:ext cx="78867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PRZED ROZPOCZĘCIEM EGZAMINU</a:t>
            </a:r>
            <a:endParaRPr lang="pl-PL" altLang="pl-PL" sz="2000" dirty="0">
              <a:solidFill>
                <a:srgbClr val="FF0000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E817245F-D295-4DED-AC32-85E1AE123117}"/>
              </a:ext>
            </a:extLst>
          </p:cNvPr>
          <p:cNvSpPr txBox="1"/>
          <p:nvPr/>
        </p:nvSpPr>
        <p:spPr>
          <a:xfrm>
            <a:off x="538163" y="16350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praktyczna egzaminu</a:t>
            </a:r>
          </a:p>
        </p:txBody>
      </p:sp>
      <p:sp>
        <p:nvSpPr>
          <p:cNvPr id="18" name="Dowolny kształt: kształt 17">
            <a:extLst>
              <a:ext uri="{FF2B5EF4-FFF2-40B4-BE49-F238E27FC236}">
                <a16:creationId xmlns:a16="http://schemas.microsoft.com/office/drawing/2014/main" xmlns="" id="{48DCAA88-F6F5-7792-019C-331BABB4BBDA}"/>
              </a:ext>
            </a:extLst>
          </p:cNvPr>
          <p:cNvSpPr/>
          <p:nvPr/>
        </p:nvSpPr>
        <p:spPr>
          <a:xfrm>
            <a:off x="2647360" y="1932162"/>
            <a:ext cx="695361" cy="494110"/>
          </a:xfrm>
          <a:custGeom>
            <a:avLst/>
            <a:gdLst>
              <a:gd name="connsiteX0" fmla="*/ 0 w 695361"/>
              <a:gd name="connsiteY0" fmla="*/ 98822 h 494110"/>
              <a:gd name="connsiteX1" fmla="*/ 448306 w 695361"/>
              <a:gd name="connsiteY1" fmla="*/ 98822 h 494110"/>
              <a:gd name="connsiteX2" fmla="*/ 448306 w 695361"/>
              <a:gd name="connsiteY2" fmla="*/ 0 h 494110"/>
              <a:gd name="connsiteX3" fmla="*/ 695361 w 695361"/>
              <a:gd name="connsiteY3" fmla="*/ 247055 h 494110"/>
              <a:gd name="connsiteX4" fmla="*/ 448306 w 695361"/>
              <a:gd name="connsiteY4" fmla="*/ 494110 h 494110"/>
              <a:gd name="connsiteX5" fmla="*/ 448306 w 695361"/>
              <a:gd name="connsiteY5" fmla="*/ 395288 h 494110"/>
              <a:gd name="connsiteX6" fmla="*/ 0 w 695361"/>
              <a:gd name="connsiteY6" fmla="*/ 395288 h 494110"/>
              <a:gd name="connsiteX7" fmla="*/ 0 w 695361"/>
              <a:gd name="connsiteY7" fmla="*/ 98822 h 4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5361" h="494110">
                <a:moveTo>
                  <a:pt x="0" y="98822"/>
                </a:moveTo>
                <a:lnTo>
                  <a:pt x="448306" y="98822"/>
                </a:lnTo>
                <a:lnTo>
                  <a:pt x="448306" y="0"/>
                </a:lnTo>
                <a:lnTo>
                  <a:pt x="695361" y="247055"/>
                </a:lnTo>
                <a:lnTo>
                  <a:pt x="448306" y="494110"/>
                </a:lnTo>
                <a:lnTo>
                  <a:pt x="448306" y="395288"/>
                </a:lnTo>
                <a:lnTo>
                  <a:pt x="0" y="395288"/>
                </a:lnTo>
                <a:lnTo>
                  <a:pt x="0" y="98822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98821" rIns="148233" bIns="9882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2000" b="0" kern="1200" dirty="0">
              <a:solidFill>
                <a:srgbClr val="000099"/>
              </a:solidFill>
            </a:endParaRPr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xmlns="" id="{D5DCFC6D-945A-E26A-CF19-267BA92B5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44" y="3190918"/>
            <a:ext cx="6072490" cy="1995723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xmlns="" id="{4BD66CC9-243A-8B71-65F8-B2006FDF6349}"/>
              </a:ext>
            </a:extLst>
          </p:cNvPr>
          <p:cNvSpPr txBox="1"/>
          <p:nvPr/>
        </p:nvSpPr>
        <p:spPr>
          <a:xfrm>
            <a:off x="272550" y="5604484"/>
            <a:ext cx="6039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4250" indent="-98425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18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UWAGA: ZN nie rozdaje KART OCENY. Zdający nie wykonują poleceń z pkt. 2 i 3 </a:t>
            </a:r>
            <a:r>
              <a:rPr lang="pl-PL" sz="1800" b="0" kern="1200" dirty="0">
                <a:solidFill>
                  <a:srgbClr val="FF0000"/>
                </a:solidFill>
                <a:latin typeface="+mn-lt"/>
                <a:cs typeface="Segoe UI Semilight" panose="020B0402040204020203" pitchFamily="34" charset="0"/>
              </a:rPr>
              <a:t>(dotyczy d, </a:t>
            </a:r>
            <a:r>
              <a:rPr lang="pl-PL" sz="1800" b="0" kern="1200" dirty="0" err="1">
                <a:solidFill>
                  <a:srgbClr val="FF0000"/>
                </a:solidFill>
                <a:latin typeface="+mn-lt"/>
                <a:cs typeface="Segoe UI Semilight" panose="020B0402040204020203" pitchFamily="34" charset="0"/>
              </a:rPr>
              <a:t>dk</a:t>
            </a:r>
            <a:r>
              <a:rPr lang="pl-PL" sz="1800" b="0" kern="1200" dirty="0">
                <a:solidFill>
                  <a:srgbClr val="FF0000"/>
                </a:solidFill>
                <a:latin typeface="+mn-lt"/>
                <a:cs typeface="Segoe UI Semilight" panose="020B0402040204020203" pitchFamily="34" charset="0"/>
              </a:rPr>
              <a:t>, w i </a:t>
            </a:r>
            <a:r>
              <a:rPr lang="pl-PL" sz="1800" b="0" kern="1200" dirty="0" err="1">
                <a:solidFill>
                  <a:srgbClr val="FF0000"/>
                </a:solidFill>
                <a:latin typeface="+mn-lt"/>
                <a:cs typeface="Segoe UI Semilight" panose="020B0402040204020203" pitchFamily="34" charset="0"/>
              </a:rPr>
              <a:t>wk</a:t>
            </a:r>
            <a:r>
              <a:rPr lang="pl-PL" sz="1800" b="0" kern="1200" dirty="0">
                <a:solidFill>
                  <a:srgbClr val="FF0000"/>
                </a:solidFill>
                <a:latin typeface="+mn-lt"/>
                <a:cs typeface="Segoe UI Semilight" panose="020B0402040204020203" pitchFamily="34" charset="0"/>
              </a:rPr>
              <a:t>)</a:t>
            </a:r>
            <a:r>
              <a:rPr lang="pl-PL" altLang="pl-PL" sz="18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88963"/>
            <a:ext cx="7886700" cy="39211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PRZEBIEG EGZAMINU</a:t>
            </a:r>
            <a:endParaRPr lang="pl-PL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4995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6994525" y="641498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4E6DFD4-611F-4978-9128-0D98109E6E27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24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4BE6DF35-B1F9-B6E7-8D97-FFDF06C7B2EC}"/>
              </a:ext>
            </a:extLst>
          </p:cNvPr>
          <p:cNvSpPr/>
          <p:nvPr/>
        </p:nvSpPr>
        <p:spPr>
          <a:xfrm>
            <a:off x="132523" y="2462732"/>
            <a:ext cx="8748452" cy="3478802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6" name="Dowolny kształt: kształt 5">
            <a:extLst>
              <a:ext uri="{FF2B5EF4-FFF2-40B4-BE49-F238E27FC236}">
                <a16:creationId xmlns:a16="http://schemas.microsoft.com/office/drawing/2014/main" xmlns="" id="{C17E59A9-BD33-E5E2-6D12-6789C1D5FB76}"/>
              </a:ext>
            </a:extLst>
          </p:cNvPr>
          <p:cNvSpPr/>
          <p:nvPr/>
        </p:nvSpPr>
        <p:spPr>
          <a:xfrm>
            <a:off x="455268" y="2462732"/>
            <a:ext cx="2302991" cy="1303297"/>
          </a:xfrm>
          <a:custGeom>
            <a:avLst/>
            <a:gdLst>
              <a:gd name="connsiteX0" fmla="*/ 0 w 2302991"/>
              <a:gd name="connsiteY0" fmla="*/ 130330 h 1303297"/>
              <a:gd name="connsiteX1" fmla="*/ 130330 w 2302991"/>
              <a:gd name="connsiteY1" fmla="*/ 0 h 1303297"/>
              <a:gd name="connsiteX2" fmla="*/ 2172661 w 2302991"/>
              <a:gd name="connsiteY2" fmla="*/ 0 h 1303297"/>
              <a:gd name="connsiteX3" fmla="*/ 2302991 w 2302991"/>
              <a:gd name="connsiteY3" fmla="*/ 130330 h 1303297"/>
              <a:gd name="connsiteX4" fmla="*/ 2302991 w 2302991"/>
              <a:gd name="connsiteY4" fmla="*/ 1172967 h 1303297"/>
              <a:gd name="connsiteX5" fmla="*/ 2172661 w 2302991"/>
              <a:gd name="connsiteY5" fmla="*/ 1303297 h 1303297"/>
              <a:gd name="connsiteX6" fmla="*/ 130330 w 2302991"/>
              <a:gd name="connsiteY6" fmla="*/ 1303297 h 1303297"/>
              <a:gd name="connsiteX7" fmla="*/ 0 w 2302991"/>
              <a:gd name="connsiteY7" fmla="*/ 1172967 h 1303297"/>
              <a:gd name="connsiteX8" fmla="*/ 0 w 2302991"/>
              <a:gd name="connsiteY8" fmla="*/ 130330 h 130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2991" h="1303297">
                <a:moveTo>
                  <a:pt x="0" y="130330"/>
                </a:moveTo>
                <a:cubicBezTo>
                  <a:pt x="0" y="58351"/>
                  <a:pt x="58351" y="0"/>
                  <a:pt x="130330" y="0"/>
                </a:cubicBezTo>
                <a:lnTo>
                  <a:pt x="2172661" y="0"/>
                </a:lnTo>
                <a:cubicBezTo>
                  <a:pt x="2244640" y="0"/>
                  <a:pt x="2302991" y="58351"/>
                  <a:pt x="2302991" y="130330"/>
                </a:cubicBezTo>
                <a:lnTo>
                  <a:pt x="2302991" y="1172967"/>
                </a:lnTo>
                <a:cubicBezTo>
                  <a:pt x="2302991" y="1244946"/>
                  <a:pt x="2244640" y="1303297"/>
                  <a:pt x="2172661" y="1303297"/>
                </a:cubicBezTo>
                <a:lnTo>
                  <a:pt x="130330" y="1303297"/>
                </a:lnTo>
                <a:cubicBezTo>
                  <a:pt x="58351" y="1303297"/>
                  <a:pt x="0" y="1244946"/>
                  <a:pt x="0" y="1172967"/>
                </a:cubicBezTo>
                <a:lnTo>
                  <a:pt x="0" y="130330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752" tIns="106752" rIns="106752" bIns="106752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Zapisanie godziny rozpoczęcia</a:t>
            </a:r>
            <a:b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</a:b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i zakończenia egzaminu</a:t>
            </a:r>
          </a:p>
        </p:txBody>
      </p:sp>
      <p:sp>
        <p:nvSpPr>
          <p:cNvPr id="8" name="Dowolny kształt: kształt 7">
            <a:extLst>
              <a:ext uri="{FF2B5EF4-FFF2-40B4-BE49-F238E27FC236}">
                <a16:creationId xmlns:a16="http://schemas.microsoft.com/office/drawing/2014/main" xmlns="" id="{B7831EB1-EBAC-9D91-B622-0A55551CC78E}"/>
              </a:ext>
            </a:extLst>
          </p:cNvPr>
          <p:cNvSpPr/>
          <p:nvPr/>
        </p:nvSpPr>
        <p:spPr>
          <a:xfrm rot="17365">
            <a:off x="2845561" y="2880959"/>
            <a:ext cx="611118" cy="538696"/>
          </a:xfrm>
          <a:custGeom>
            <a:avLst/>
            <a:gdLst>
              <a:gd name="connsiteX0" fmla="*/ 0 w 611118"/>
              <a:gd name="connsiteY0" fmla="*/ 107739 h 538696"/>
              <a:gd name="connsiteX1" fmla="*/ 341770 w 611118"/>
              <a:gd name="connsiteY1" fmla="*/ 107739 h 538696"/>
              <a:gd name="connsiteX2" fmla="*/ 341770 w 611118"/>
              <a:gd name="connsiteY2" fmla="*/ 0 h 538696"/>
              <a:gd name="connsiteX3" fmla="*/ 611118 w 611118"/>
              <a:gd name="connsiteY3" fmla="*/ 269348 h 538696"/>
              <a:gd name="connsiteX4" fmla="*/ 341770 w 611118"/>
              <a:gd name="connsiteY4" fmla="*/ 538696 h 538696"/>
              <a:gd name="connsiteX5" fmla="*/ 341770 w 611118"/>
              <a:gd name="connsiteY5" fmla="*/ 430957 h 538696"/>
              <a:gd name="connsiteX6" fmla="*/ 0 w 611118"/>
              <a:gd name="connsiteY6" fmla="*/ 430957 h 538696"/>
              <a:gd name="connsiteX7" fmla="*/ 0 w 611118"/>
              <a:gd name="connsiteY7" fmla="*/ 107739 h 53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118" h="538696">
                <a:moveTo>
                  <a:pt x="0" y="107739"/>
                </a:moveTo>
                <a:lnTo>
                  <a:pt x="341770" y="107739"/>
                </a:lnTo>
                <a:lnTo>
                  <a:pt x="341770" y="0"/>
                </a:lnTo>
                <a:lnTo>
                  <a:pt x="611118" y="269348"/>
                </a:lnTo>
                <a:lnTo>
                  <a:pt x="341770" y="538696"/>
                </a:lnTo>
                <a:lnTo>
                  <a:pt x="341770" y="430957"/>
                </a:lnTo>
                <a:lnTo>
                  <a:pt x="0" y="430957"/>
                </a:lnTo>
                <a:lnTo>
                  <a:pt x="0" y="107739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107739" rIns="161609" bIns="107738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2000" kern="1200" dirty="0">
              <a:solidFill>
                <a:srgbClr val="000099"/>
              </a:solidFill>
            </a:endParaRPr>
          </a:p>
        </p:txBody>
      </p:sp>
      <p:sp>
        <p:nvSpPr>
          <p:cNvPr id="9" name="Dowolny kształt: kształt 8">
            <a:extLst>
              <a:ext uri="{FF2B5EF4-FFF2-40B4-BE49-F238E27FC236}">
                <a16:creationId xmlns:a16="http://schemas.microsoft.com/office/drawing/2014/main" xmlns="" id="{29D028CC-1F64-0320-6EA4-B1BE69C783D8}"/>
              </a:ext>
            </a:extLst>
          </p:cNvPr>
          <p:cNvSpPr/>
          <p:nvPr/>
        </p:nvSpPr>
        <p:spPr>
          <a:xfrm>
            <a:off x="3507599" y="2477853"/>
            <a:ext cx="2231005" cy="1303297"/>
          </a:xfrm>
          <a:custGeom>
            <a:avLst/>
            <a:gdLst>
              <a:gd name="connsiteX0" fmla="*/ 0 w 2231005"/>
              <a:gd name="connsiteY0" fmla="*/ 130330 h 1303297"/>
              <a:gd name="connsiteX1" fmla="*/ 130330 w 2231005"/>
              <a:gd name="connsiteY1" fmla="*/ 0 h 1303297"/>
              <a:gd name="connsiteX2" fmla="*/ 2100675 w 2231005"/>
              <a:gd name="connsiteY2" fmla="*/ 0 h 1303297"/>
              <a:gd name="connsiteX3" fmla="*/ 2231005 w 2231005"/>
              <a:gd name="connsiteY3" fmla="*/ 130330 h 1303297"/>
              <a:gd name="connsiteX4" fmla="*/ 2231005 w 2231005"/>
              <a:gd name="connsiteY4" fmla="*/ 1172967 h 1303297"/>
              <a:gd name="connsiteX5" fmla="*/ 2100675 w 2231005"/>
              <a:gd name="connsiteY5" fmla="*/ 1303297 h 1303297"/>
              <a:gd name="connsiteX6" fmla="*/ 130330 w 2231005"/>
              <a:gd name="connsiteY6" fmla="*/ 1303297 h 1303297"/>
              <a:gd name="connsiteX7" fmla="*/ 0 w 2231005"/>
              <a:gd name="connsiteY7" fmla="*/ 1172967 h 1303297"/>
              <a:gd name="connsiteX8" fmla="*/ 0 w 2231005"/>
              <a:gd name="connsiteY8" fmla="*/ 130330 h 130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1005" h="1303297">
                <a:moveTo>
                  <a:pt x="0" y="130330"/>
                </a:moveTo>
                <a:cubicBezTo>
                  <a:pt x="0" y="58351"/>
                  <a:pt x="58351" y="0"/>
                  <a:pt x="130330" y="0"/>
                </a:cubicBezTo>
                <a:lnTo>
                  <a:pt x="2100675" y="0"/>
                </a:lnTo>
                <a:cubicBezTo>
                  <a:pt x="2172654" y="0"/>
                  <a:pt x="2231005" y="58351"/>
                  <a:pt x="2231005" y="130330"/>
                </a:cubicBezTo>
                <a:lnTo>
                  <a:pt x="2231005" y="1172967"/>
                </a:lnTo>
                <a:cubicBezTo>
                  <a:pt x="2231005" y="1244946"/>
                  <a:pt x="2172654" y="1303297"/>
                  <a:pt x="2100675" y="1303297"/>
                </a:cubicBezTo>
                <a:lnTo>
                  <a:pt x="130330" y="1303297"/>
                </a:lnTo>
                <a:cubicBezTo>
                  <a:pt x="58351" y="1303297"/>
                  <a:pt x="0" y="1244946"/>
                  <a:pt x="0" y="1172967"/>
                </a:cubicBezTo>
                <a:lnTo>
                  <a:pt x="0" y="130330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752" tIns="106752" rIns="106752" bIns="106752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Samodzielna praca zdających</a:t>
            </a:r>
          </a:p>
        </p:txBody>
      </p:sp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xmlns="" id="{EC812467-4353-CBAE-FE87-CC8F4FDCBD61}"/>
              </a:ext>
            </a:extLst>
          </p:cNvPr>
          <p:cNvSpPr/>
          <p:nvPr/>
        </p:nvSpPr>
        <p:spPr>
          <a:xfrm rot="21584570">
            <a:off x="5813941" y="2853578"/>
            <a:ext cx="611733" cy="538696"/>
          </a:xfrm>
          <a:custGeom>
            <a:avLst/>
            <a:gdLst>
              <a:gd name="connsiteX0" fmla="*/ 0 w 611733"/>
              <a:gd name="connsiteY0" fmla="*/ 107739 h 538696"/>
              <a:gd name="connsiteX1" fmla="*/ 342385 w 611733"/>
              <a:gd name="connsiteY1" fmla="*/ 107739 h 538696"/>
              <a:gd name="connsiteX2" fmla="*/ 342385 w 611733"/>
              <a:gd name="connsiteY2" fmla="*/ 0 h 538696"/>
              <a:gd name="connsiteX3" fmla="*/ 611733 w 611733"/>
              <a:gd name="connsiteY3" fmla="*/ 269348 h 538696"/>
              <a:gd name="connsiteX4" fmla="*/ 342385 w 611733"/>
              <a:gd name="connsiteY4" fmla="*/ 538696 h 538696"/>
              <a:gd name="connsiteX5" fmla="*/ 342385 w 611733"/>
              <a:gd name="connsiteY5" fmla="*/ 430957 h 538696"/>
              <a:gd name="connsiteX6" fmla="*/ 0 w 611733"/>
              <a:gd name="connsiteY6" fmla="*/ 430957 h 538696"/>
              <a:gd name="connsiteX7" fmla="*/ 0 w 611733"/>
              <a:gd name="connsiteY7" fmla="*/ 107739 h 53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733" h="538696">
                <a:moveTo>
                  <a:pt x="0" y="107739"/>
                </a:moveTo>
                <a:lnTo>
                  <a:pt x="342385" y="107739"/>
                </a:lnTo>
                <a:lnTo>
                  <a:pt x="342385" y="0"/>
                </a:lnTo>
                <a:lnTo>
                  <a:pt x="611733" y="269348"/>
                </a:lnTo>
                <a:lnTo>
                  <a:pt x="342385" y="538696"/>
                </a:lnTo>
                <a:lnTo>
                  <a:pt x="342385" y="430957"/>
                </a:lnTo>
                <a:lnTo>
                  <a:pt x="0" y="430957"/>
                </a:lnTo>
                <a:lnTo>
                  <a:pt x="0" y="107739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07739" rIns="161608" bIns="107738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2000" kern="1200" dirty="0">
              <a:solidFill>
                <a:srgbClr val="000099"/>
              </a:solidFill>
            </a:endParaRPr>
          </a:p>
        </p:txBody>
      </p:sp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xmlns="" id="{3EB4B0E8-7690-2D85-4AC9-CEB8A60A1C85}"/>
              </a:ext>
            </a:extLst>
          </p:cNvPr>
          <p:cNvSpPr/>
          <p:nvPr/>
        </p:nvSpPr>
        <p:spPr>
          <a:xfrm>
            <a:off x="6482297" y="2464403"/>
            <a:ext cx="2320629" cy="1303297"/>
          </a:xfrm>
          <a:custGeom>
            <a:avLst/>
            <a:gdLst>
              <a:gd name="connsiteX0" fmla="*/ 0 w 2320629"/>
              <a:gd name="connsiteY0" fmla="*/ 130330 h 1303297"/>
              <a:gd name="connsiteX1" fmla="*/ 130330 w 2320629"/>
              <a:gd name="connsiteY1" fmla="*/ 0 h 1303297"/>
              <a:gd name="connsiteX2" fmla="*/ 2190299 w 2320629"/>
              <a:gd name="connsiteY2" fmla="*/ 0 h 1303297"/>
              <a:gd name="connsiteX3" fmla="*/ 2320629 w 2320629"/>
              <a:gd name="connsiteY3" fmla="*/ 130330 h 1303297"/>
              <a:gd name="connsiteX4" fmla="*/ 2320629 w 2320629"/>
              <a:gd name="connsiteY4" fmla="*/ 1172967 h 1303297"/>
              <a:gd name="connsiteX5" fmla="*/ 2190299 w 2320629"/>
              <a:gd name="connsiteY5" fmla="*/ 1303297 h 1303297"/>
              <a:gd name="connsiteX6" fmla="*/ 130330 w 2320629"/>
              <a:gd name="connsiteY6" fmla="*/ 1303297 h 1303297"/>
              <a:gd name="connsiteX7" fmla="*/ 0 w 2320629"/>
              <a:gd name="connsiteY7" fmla="*/ 1172967 h 1303297"/>
              <a:gd name="connsiteX8" fmla="*/ 0 w 2320629"/>
              <a:gd name="connsiteY8" fmla="*/ 130330 h 130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0629" h="1303297">
                <a:moveTo>
                  <a:pt x="0" y="130330"/>
                </a:moveTo>
                <a:cubicBezTo>
                  <a:pt x="0" y="58351"/>
                  <a:pt x="58351" y="0"/>
                  <a:pt x="130330" y="0"/>
                </a:cubicBezTo>
                <a:lnTo>
                  <a:pt x="2190299" y="0"/>
                </a:lnTo>
                <a:cubicBezTo>
                  <a:pt x="2262278" y="0"/>
                  <a:pt x="2320629" y="58351"/>
                  <a:pt x="2320629" y="130330"/>
                </a:cubicBezTo>
                <a:lnTo>
                  <a:pt x="2320629" y="1172967"/>
                </a:lnTo>
                <a:cubicBezTo>
                  <a:pt x="2320629" y="1244946"/>
                  <a:pt x="2262278" y="1303297"/>
                  <a:pt x="2190299" y="1303297"/>
                </a:cubicBezTo>
                <a:lnTo>
                  <a:pt x="130330" y="1303297"/>
                </a:lnTo>
                <a:cubicBezTo>
                  <a:pt x="58351" y="1303297"/>
                  <a:pt x="0" y="1244946"/>
                  <a:pt x="0" y="1172967"/>
                </a:cubicBezTo>
                <a:lnTo>
                  <a:pt x="0" y="130330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752" tIns="106752" rIns="106752" bIns="106752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ZN nadzoruje przebieg egzaminu</a:t>
            </a:r>
          </a:p>
        </p:txBody>
      </p:sp>
      <p:sp>
        <p:nvSpPr>
          <p:cNvPr id="12" name="Dowolny kształt: kształt 11">
            <a:extLst>
              <a:ext uri="{FF2B5EF4-FFF2-40B4-BE49-F238E27FC236}">
                <a16:creationId xmlns:a16="http://schemas.microsoft.com/office/drawing/2014/main" xmlns="" id="{A5C97487-9B91-65F3-9F4C-4769528E2B64}"/>
              </a:ext>
            </a:extLst>
          </p:cNvPr>
          <p:cNvSpPr/>
          <p:nvPr/>
        </p:nvSpPr>
        <p:spPr>
          <a:xfrm rot="21545207">
            <a:off x="7390368" y="3875657"/>
            <a:ext cx="538697" cy="737154"/>
          </a:xfrm>
          <a:custGeom>
            <a:avLst/>
            <a:gdLst>
              <a:gd name="connsiteX0" fmla="*/ 0 w 737153"/>
              <a:gd name="connsiteY0" fmla="*/ 107739 h 538696"/>
              <a:gd name="connsiteX1" fmla="*/ 467805 w 737153"/>
              <a:gd name="connsiteY1" fmla="*/ 107739 h 538696"/>
              <a:gd name="connsiteX2" fmla="*/ 467805 w 737153"/>
              <a:gd name="connsiteY2" fmla="*/ 0 h 538696"/>
              <a:gd name="connsiteX3" fmla="*/ 737153 w 737153"/>
              <a:gd name="connsiteY3" fmla="*/ 269348 h 538696"/>
              <a:gd name="connsiteX4" fmla="*/ 467805 w 737153"/>
              <a:gd name="connsiteY4" fmla="*/ 538696 h 538696"/>
              <a:gd name="connsiteX5" fmla="*/ 467805 w 737153"/>
              <a:gd name="connsiteY5" fmla="*/ 430957 h 538696"/>
              <a:gd name="connsiteX6" fmla="*/ 0 w 737153"/>
              <a:gd name="connsiteY6" fmla="*/ 430957 h 538696"/>
              <a:gd name="connsiteX7" fmla="*/ 0 w 737153"/>
              <a:gd name="connsiteY7" fmla="*/ 107739 h 53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7153" h="538696">
                <a:moveTo>
                  <a:pt x="589722" y="0"/>
                </a:moveTo>
                <a:lnTo>
                  <a:pt x="589722" y="341862"/>
                </a:lnTo>
                <a:lnTo>
                  <a:pt x="737152" y="341862"/>
                </a:lnTo>
                <a:lnTo>
                  <a:pt x="368577" y="538696"/>
                </a:lnTo>
                <a:lnTo>
                  <a:pt x="1" y="341862"/>
                </a:lnTo>
                <a:lnTo>
                  <a:pt x="147431" y="341862"/>
                </a:lnTo>
                <a:lnTo>
                  <a:pt x="147431" y="0"/>
                </a:lnTo>
                <a:lnTo>
                  <a:pt x="589722" y="0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7739" tIns="0" rIns="107739" bIns="161609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2000" kern="1200" dirty="0">
              <a:solidFill>
                <a:srgbClr val="000099"/>
              </a:solidFill>
            </a:endParaRPr>
          </a:p>
        </p:txBody>
      </p:sp>
      <p:sp>
        <p:nvSpPr>
          <p:cNvPr id="13" name="Dowolny kształt: kształt 12">
            <a:extLst>
              <a:ext uri="{FF2B5EF4-FFF2-40B4-BE49-F238E27FC236}">
                <a16:creationId xmlns:a16="http://schemas.microsoft.com/office/drawing/2014/main" xmlns="" id="{C18E58D8-4B8E-0545-CCFF-D74C008455AC}"/>
              </a:ext>
            </a:extLst>
          </p:cNvPr>
          <p:cNvSpPr/>
          <p:nvPr/>
        </p:nvSpPr>
        <p:spPr>
          <a:xfrm>
            <a:off x="6500391" y="4705145"/>
            <a:ext cx="2353689" cy="1303297"/>
          </a:xfrm>
          <a:custGeom>
            <a:avLst/>
            <a:gdLst>
              <a:gd name="connsiteX0" fmla="*/ 0 w 2353689"/>
              <a:gd name="connsiteY0" fmla="*/ 130330 h 1303297"/>
              <a:gd name="connsiteX1" fmla="*/ 130330 w 2353689"/>
              <a:gd name="connsiteY1" fmla="*/ 0 h 1303297"/>
              <a:gd name="connsiteX2" fmla="*/ 2223359 w 2353689"/>
              <a:gd name="connsiteY2" fmla="*/ 0 h 1303297"/>
              <a:gd name="connsiteX3" fmla="*/ 2353689 w 2353689"/>
              <a:gd name="connsiteY3" fmla="*/ 130330 h 1303297"/>
              <a:gd name="connsiteX4" fmla="*/ 2353689 w 2353689"/>
              <a:gd name="connsiteY4" fmla="*/ 1172967 h 1303297"/>
              <a:gd name="connsiteX5" fmla="*/ 2223359 w 2353689"/>
              <a:gd name="connsiteY5" fmla="*/ 1303297 h 1303297"/>
              <a:gd name="connsiteX6" fmla="*/ 130330 w 2353689"/>
              <a:gd name="connsiteY6" fmla="*/ 1303297 h 1303297"/>
              <a:gd name="connsiteX7" fmla="*/ 0 w 2353689"/>
              <a:gd name="connsiteY7" fmla="*/ 1172967 h 1303297"/>
              <a:gd name="connsiteX8" fmla="*/ 0 w 2353689"/>
              <a:gd name="connsiteY8" fmla="*/ 130330 h 130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689" h="1303297">
                <a:moveTo>
                  <a:pt x="0" y="130330"/>
                </a:moveTo>
                <a:cubicBezTo>
                  <a:pt x="0" y="58351"/>
                  <a:pt x="58351" y="0"/>
                  <a:pt x="130330" y="0"/>
                </a:cubicBezTo>
                <a:lnTo>
                  <a:pt x="2223359" y="0"/>
                </a:lnTo>
                <a:cubicBezTo>
                  <a:pt x="2295338" y="0"/>
                  <a:pt x="2353689" y="58351"/>
                  <a:pt x="2353689" y="130330"/>
                </a:cubicBezTo>
                <a:lnTo>
                  <a:pt x="2353689" y="1172967"/>
                </a:lnTo>
                <a:cubicBezTo>
                  <a:pt x="2353689" y="1244946"/>
                  <a:pt x="2295338" y="1303297"/>
                  <a:pt x="2223359" y="1303297"/>
                </a:cubicBezTo>
                <a:lnTo>
                  <a:pt x="130330" y="1303297"/>
                </a:lnTo>
                <a:cubicBezTo>
                  <a:pt x="58351" y="1303297"/>
                  <a:pt x="0" y="1244946"/>
                  <a:pt x="0" y="1172967"/>
                </a:cubicBezTo>
                <a:lnTo>
                  <a:pt x="0" y="130330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72" tIns="114372" rIns="114372" bIns="114372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pl-PL" sz="2000" b="0" kern="1200" dirty="0">
                <a:solidFill>
                  <a:schemeClr val="tx1"/>
                </a:solidFill>
                <a:cs typeface="Segoe UI Semilight" panose="020B0402040204020203" pitchFamily="34" charset="0"/>
              </a:rPr>
              <a:t>Egzaminator obserwuje i ocenia</a:t>
            </a:r>
          </a:p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pl-PL" sz="2000" dirty="0">
                <a:solidFill>
                  <a:srgbClr val="FF0000"/>
                </a:solidFill>
                <a:cs typeface="Segoe UI Semilight" panose="020B0402040204020203" pitchFamily="34" charset="0"/>
              </a:rPr>
              <a:t>(w i </a:t>
            </a:r>
            <a:r>
              <a:rPr lang="pl-PL" sz="2000" dirty="0" err="1">
                <a:solidFill>
                  <a:srgbClr val="FF0000"/>
                </a:solidFill>
                <a:cs typeface="Segoe UI Semilight" panose="020B0402040204020203" pitchFamily="34" charset="0"/>
              </a:rPr>
              <a:t>wk</a:t>
            </a:r>
            <a:r>
              <a:rPr lang="pl-PL" sz="2000" dirty="0">
                <a:solidFill>
                  <a:srgbClr val="FF0000"/>
                </a:solidFill>
                <a:cs typeface="Segoe UI Semilight" panose="020B0402040204020203" pitchFamily="34" charset="0"/>
              </a:rPr>
              <a:t>) </a:t>
            </a:r>
            <a:endParaRPr lang="pl-PL" sz="2000" dirty="0">
              <a:solidFill>
                <a:srgbClr val="000099"/>
              </a:solidFill>
              <a:cs typeface="Segoe UI Semilight" panose="020B0402040204020203" pitchFamily="34" charset="0"/>
            </a:endParaRPr>
          </a:p>
        </p:txBody>
      </p:sp>
      <p:sp>
        <p:nvSpPr>
          <p:cNvPr id="84998" name="Tytuł 1"/>
          <p:cNvSpPr txBox="1">
            <a:spLocks/>
          </p:cNvSpPr>
          <p:nvPr/>
        </p:nvSpPr>
        <p:spPr bwMode="auto">
          <a:xfrm>
            <a:off x="554282" y="1242245"/>
            <a:ext cx="78867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W CZASIE EGZAMINU</a:t>
            </a:r>
            <a:endParaRPr lang="pl-PL" altLang="pl-PL" sz="2000" dirty="0">
              <a:solidFill>
                <a:srgbClr val="FF0000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EF58A6E1-1AFA-4629-8E56-832AFA931EE0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praktyczna egzaminu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88963"/>
            <a:ext cx="7886700" cy="39211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PRZEBIEG EGZAMINU</a:t>
            </a:r>
            <a:endParaRPr lang="pl-PL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7043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9859DB4-A415-469F-820C-F95A7A8F811B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25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1996BF47-2273-F291-D908-8F1A0A2D25BC}"/>
              </a:ext>
            </a:extLst>
          </p:cNvPr>
          <p:cNvSpPr/>
          <p:nvPr/>
        </p:nvSpPr>
        <p:spPr>
          <a:xfrm>
            <a:off x="193420" y="1805335"/>
            <a:ext cx="8608423" cy="4817850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xmlns="" id="{B38B59D7-EF82-2D65-4533-26A8618148DA}"/>
              </a:ext>
            </a:extLst>
          </p:cNvPr>
          <p:cNvSpPr/>
          <p:nvPr/>
        </p:nvSpPr>
        <p:spPr>
          <a:xfrm>
            <a:off x="318376" y="2593455"/>
            <a:ext cx="2143149" cy="1215603"/>
          </a:xfrm>
          <a:custGeom>
            <a:avLst/>
            <a:gdLst>
              <a:gd name="connsiteX0" fmla="*/ 0 w 2143149"/>
              <a:gd name="connsiteY0" fmla="*/ 121560 h 1215603"/>
              <a:gd name="connsiteX1" fmla="*/ 121560 w 2143149"/>
              <a:gd name="connsiteY1" fmla="*/ 0 h 1215603"/>
              <a:gd name="connsiteX2" fmla="*/ 2021589 w 2143149"/>
              <a:gd name="connsiteY2" fmla="*/ 0 h 1215603"/>
              <a:gd name="connsiteX3" fmla="*/ 2143149 w 2143149"/>
              <a:gd name="connsiteY3" fmla="*/ 121560 h 1215603"/>
              <a:gd name="connsiteX4" fmla="*/ 2143149 w 2143149"/>
              <a:gd name="connsiteY4" fmla="*/ 1094043 h 1215603"/>
              <a:gd name="connsiteX5" fmla="*/ 2021589 w 2143149"/>
              <a:gd name="connsiteY5" fmla="*/ 1215603 h 1215603"/>
              <a:gd name="connsiteX6" fmla="*/ 121560 w 2143149"/>
              <a:gd name="connsiteY6" fmla="*/ 1215603 h 1215603"/>
              <a:gd name="connsiteX7" fmla="*/ 0 w 2143149"/>
              <a:gd name="connsiteY7" fmla="*/ 1094043 h 1215603"/>
              <a:gd name="connsiteX8" fmla="*/ 0 w 2143149"/>
              <a:gd name="connsiteY8" fmla="*/ 121560 h 121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3149" h="1215603">
                <a:moveTo>
                  <a:pt x="0" y="121560"/>
                </a:moveTo>
                <a:cubicBezTo>
                  <a:pt x="0" y="54424"/>
                  <a:pt x="54424" y="0"/>
                  <a:pt x="121560" y="0"/>
                </a:cubicBezTo>
                <a:lnTo>
                  <a:pt x="2021589" y="0"/>
                </a:lnTo>
                <a:cubicBezTo>
                  <a:pt x="2088725" y="0"/>
                  <a:pt x="2143149" y="54424"/>
                  <a:pt x="2143149" y="121560"/>
                </a:cubicBezTo>
                <a:lnTo>
                  <a:pt x="2143149" y="1094043"/>
                </a:lnTo>
                <a:cubicBezTo>
                  <a:pt x="2143149" y="1161179"/>
                  <a:pt x="2088725" y="1215603"/>
                  <a:pt x="2021589" y="1215603"/>
                </a:cubicBezTo>
                <a:lnTo>
                  <a:pt x="121560" y="1215603"/>
                </a:lnTo>
                <a:cubicBezTo>
                  <a:pt x="54424" y="1215603"/>
                  <a:pt x="0" y="1161179"/>
                  <a:pt x="0" y="1094043"/>
                </a:cubicBezTo>
                <a:lnTo>
                  <a:pt x="0" y="121560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804" tIns="111804" rIns="111804" bIns="11180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Zakończenie pracy przez zdających</a:t>
            </a:r>
          </a:p>
        </p:txBody>
      </p:sp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xmlns="" id="{8DAC784D-9729-3C86-1F17-050566C712C8}"/>
              </a:ext>
            </a:extLst>
          </p:cNvPr>
          <p:cNvSpPr/>
          <p:nvPr/>
        </p:nvSpPr>
        <p:spPr>
          <a:xfrm>
            <a:off x="2567698" y="2921503"/>
            <a:ext cx="646847" cy="502449"/>
          </a:xfrm>
          <a:custGeom>
            <a:avLst/>
            <a:gdLst>
              <a:gd name="connsiteX0" fmla="*/ 0 w 646847"/>
              <a:gd name="connsiteY0" fmla="*/ 100490 h 502449"/>
              <a:gd name="connsiteX1" fmla="*/ 395623 w 646847"/>
              <a:gd name="connsiteY1" fmla="*/ 100490 h 502449"/>
              <a:gd name="connsiteX2" fmla="*/ 395623 w 646847"/>
              <a:gd name="connsiteY2" fmla="*/ 0 h 502449"/>
              <a:gd name="connsiteX3" fmla="*/ 646847 w 646847"/>
              <a:gd name="connsiteY3" fmla="*/ 251225 h 502449"/>
              <a:gd name="connsiteX4" fmla="*/ 395623 w 646847"/>
              <a:gd name="connsiteY4" fmla="*/ 502449 h 502449"/>
              <a:gd name="connsiteX5" fmla="*/ 395623 w 646847"/>
              <a:gd name="connsiteY5" fmla="*/ 401959 h 502449"/>
              <a:gd name="connsiteX6" fmla="*/ 0 w 646847"/>
              <a:gd name="connsiteY6" fmla="*/ 401959 h 502449"/>
              <a:gd name="connsiteX7" fmla="*/ 0 w 646847"/>
              <a:gd name="connsiteY7" fmla="*/ 100490 h 50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6847" h="502449">
                <a:moveTo>
                  <a:pt x="0" y="100490"/>
                </a:moveTo>
                <a:lnTo>
                  <a:pt x="395623" y="100490"/>
                </a:lnTo>
                <a:lnTo>
                  <a:pt x="395623" y="0"/>
                </a:lnTo>
                <a:lnTo>
                  <a:pt x="646847" y="251225"/>
                </a:lnTo>
                <a:lnTo>
                  <a:pt x="395623" y="502449"/>
                </a:lnTo>
                <a:lnTo>
                  <a:pt x="395623" y="401959"/>
                </a:lnTo>
                <a:lnTo>
                  <a:pt x="0" y="401959"/>
                </a:lnTo>
                <a:lnTo>
                  <a:pt x="0" y="100490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5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00490" rIns="150735" bIns="10049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2000" b="0" kern="1200" dirty="0">
              <a:solidFill>
                <a:schemeClr val="tx1"/>
              </a:solidFill>
            </a:endParaRPr>
          </a:p>
        </p:txBody>
      </p:sp>
      <p:sp>
        <p:nvSpPr>
          <p:cNvPr id="12" name="Dowolny kształt: kształt 11">
            <a:extLst>
              <a:ext uri="{FF2B5EF4-FFF2-40B4-BE49-F238E27FC236}">
                <a16:creationId xmlns:a16="http://schemas.microsoft.com/office/drawing/2014/main" xmlns="" id="{A9211805-56E6-32D9-F13E-51FBD27A384F}"/>
              </a:ext>
            </a:extLst>
          </p:cNvPr>
          <p:cNvSpPr/>
          <p:nvPr/>
        </p:nvSpPr>
        <p:spPr>
          <a:xfrm>
            <a:off x="3270339" y="2593455"/>
            <a:ext cx="2300185" cy="1215603"/>
          </a:xfrm>
          <a:custGeom>
            <a:avLst/>
            <a:gdLst>
              <a:gd name="connsiteX0" fmla="*/ 0 w 2300185"/>
              <a:gd name="connsiteY0" fmla="*/ 121560 h 1215603"/>
              <a:gd name="connsiteX1" fmla="*/ 121560 w 2300185"/>
              <a:gd name="connsiteY1" fmla="*/ 0 h 1215603"/>
              <a:gd name="connsiteX2" fmla="*/ 2178625 w 2300185"/>
              <a:gd name="connsiteY2" fmla="*/ 0 h 1215603"/>
              <a:gd name="connsiteX3" fmla="*/ 2300185 w 2300185"/>
              <a:gd name="connsiteY3" fmla="*/ 121560 h 1215603"/>
              <a:gd name="connsiteX4" fmla="*/ 2300185 w 2300185"/>
              <a:gd name="connsiteY4" fmla="*/ 1094043 h 1215603"/>
              <a:gd name="connsiteX5" fmla="*/ 2178625 w 2300185"/>
              <a:gd name="connsiteY5" fmla="*/ 1215603 h 1215603"/>
              <a:gd name="connsiteX6" fmla="*/ 121560 w 2300185"/>
              <a:gd name="connsiteY6" fmla="*/ 1215603 h 1215603"/>
              <a:gd name="connsiteX7" fmla="*/ 0 w 2300185"/>
              <a:gd name="connsiteY7" fmla="*/ 1094043 h 1215603"/>
              <a:gd name="connsiteX8" fmla="*/ 0 w 2300185"/>
              <a:gd name="connsiteY8" fmla="*/ 121560 h 121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0185" h="1215603">
                <a:moveTo>
                  <a:pt x="0" y="121560"/>
                </a:moveTo>
                <a:cubicBezTo>
                  <a:pt x="0" y="54424"/>
                  <a:pt x="54424" y="0"/>
                  <a:pt x="121560" y="0"/>
                </a:cubicBezTo>
                <a:lnTo>
                  <a:pt x="2178625" y="0"/>
                </a:lnTo>
                <a:cubicBezTo>
                  <a:pt x="2245761" y="0"/>
                  <a:pt x="2300185" y="54424"/>
                  <a:pt x="2300185" y="121560"/>
                </a:cubicBezTo>
                <a:lnTo>
                  <a:pt x="2300185" y="1094043"/>
                </a:lnTo>
                <a:cubicBezTo>
                  <a:pt x="2300185" y="1161179"/>
                  <a:pt x="2245761" y="1215603"/>
                  <a:pt x="2178625" y="1215603"/>
                </a:cubicBezTo>
                <a:lnTo>
                  <a:pt x="121560" y="1215603"/>
                </a:lnTo>
                <a:cubicBezTo>
                  <a:pt x="54424" y="1215603"/>
                  <a:pt x="0" y="1161179"/>
                  <a:pt x="0" y="1094043"/>
                </a:cubicBezTo>
                <a:lnTo>
                  <a:pt x="0" y="121560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804" tIns="111804" rIns="111804" bIns="11180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Egzaminator ocenia rezultaty </a:t>
            </a:r>
            <a:r>
              <a:rPr lang="pl-PL" sz="2000" kern="1200" dirty="0">
                <a:solidFill>
                  <a:srgbClr val="FF0000"/>
                </a:solidFill>
                <a:latin typeface="+mn-lt"/>
                <a:cs typeface="Segoe UI Semilight" panose="020B0402040204020203" pitchFamily="34" charset="0"/>
              </a:rPr>
              <a:t>(w i </a:t>
            </a:r>
            <a:r>
              <a:rPr lang="pl-PL" sz="2000" kern="1200" dirty="0" err="1">
                <a:solidFill>
                  <a:srgbClr val="FF0000"/>
                </a:solidFill>
                <a:latin typeface="+mn-lt"/>
                <a:cs typeface="Segoe UI Semilight" panose="020B0402040204020203" pitchFamily="34" charset="0"/>
              </a:rPr>
              <a:t>wk</a:t>
            </a:r>
            <a:r>
              <a:rPr lang="pl-PL" sz="2000" kern="1200" dirty="0">
                <a:solidFill>
                  <a:srgbClr val="FF0000"/>
                </a:solidFill>
                <a:latin typeface="+mn-lt"/>
                <a:cs typeface="Segoe UI Semilight" panose="020B0402040204020203" pitchFamily="34" charset="0"/>
              </a:rPr>
              <a:t>)</a:t>
            </a:r>
          </a:p>
        </p:txBody>
      </p:sp>
      <p:sp>
        <p:nvSpPr>
          <p:cNvPr id="13" name="Dowolny kształt: kształt 12">
            <a:extLst>
              <a:ext uri="{FF2B5EF4-FFF2-40B4-BE49-F238E27FC236}">
                <a16:creationId xmlns:a16="http://schemas.microsoft.com/office/drawing/2014/main" xmlns="" id="{E98B2163-8995-D26F-9D52-D50B0A99559E}"/>
              </a:ext>
            </a:extLst>
          </p:cNvPr>
          <p:cNvSpPr/>
          <p:nvPr/>
        </p:nvSpPr>
        <p:spPr>
          <a:xfrm>
            <a:off x="5623924" y="2921503"/>
            <a:ext cx="645690" cy="502449"/>
          </a:xfrm>
          <a:custGeom>
            <a:avLst/>
            <a:gdLst>
              <a:gd name="connsiteX0" fmla="*/ 0 w 645690"/>
              <a:gd name="connsiteY0" fmla="*/ 100490 h 502449"/>
              <a:gd name="connsiteX1" fmla="*/ 394466 w 645690"/>
              <a:gd name="connsiteY1" fmla="*/ 100490 h 502449"/>
              <a:gd name="connsiteX2" fmla="*/ 394466 w 645690"/>
              <a:gd name="connsiteY2" fmla="*/ 0 h 502449"/>
              <a:gd name="connsiteX3" fmla="*/ 645690 w 645690"/>
              <a:gd name="connsiteY3" fmla="*/ 251225 h 502449"/>
              <a:gd name="connsiteX4" fmla="*/ 394466 w 645690"/>
              <a:gd name="connsiteY4" fmla="*/ 502449 h 502449"/>
              <a:gd name="connsiteX5" fmla="*/ 394466 w 645690"/>
              <a:gd name="connsiteY5" fmla="*/ 401959 h 502449"/>
              <a:gd name="connsiteX6" fmla="*/ 0 w 645690"/>
              <a:gd name="connsiteY6" fmla="*/ 401959 h 502449"/>
              <a:gd name="connsiteX7" fmla="*/ 0 w 645690"/>
              <a:gd name="connsiteY7" fmla="*/ 100490 h 50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5690" h="502449">
                <a:moveTo>
                  <a:pt x="0" y="100490"/>
                </a:moveTo>
                <a:lnTo>
                  <a:pt x="394466" y="100490"/>
                </a:lnTo>
                <a:lnTo>
                  <a:pt x="394466" y="0"/>
                </a:lnTo>
                <a:lnTo>
                  <a:pt x="645690" y="251225"/>
                </a:lnTo>
                <a:lnTo>
                  <a:pt x="394466" y="502449"/>
                </a:lnTo>
                <a:lnTo>
                  <a:pt x="394466" y="401959"/>
                </a:lnTo>
                <a:lnTo>
                  <a:pt x="0" y="401959"/>
                </a:lnTo>
                <a:lnTo>
                  <a:pt x="0" y="100490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5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00490" rIns="150735" bIns="10049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2000" b="0" kern="1200" dirty="0">
              <a:solidFill>
                <a:schemeClr val="tx1"/>
              </a:solidFill>
            </a:endParaRPr>
          </a:p>
        </p:txBody>
      </p:sp>
      <p:sp>
        <p:nvSpPr>
          <p:cNvPr id="14" name="Dowolny kształt: kształt 13">
            <a:extLst>
              <a:ext uri="{FF2B5EF4-FFF2-40B4-BE49-F238E27FC236}">
                <a16:creationId xmlns:a16="http://schemas.microsoft.com/office/drawing/2014/main" xmlns="" id="{D4329EE3-C840-59CD-5458-657D98532AFA}"/>
              </a:ext>
            </a:extLst>
          </p:cNvPr>
          <p:cNvSpPr/>
          <p:nvPr/>
        </p:nvSpPr>
        <p:spPr>
          <a:xfrm>
            <a:off x="6315860" y="2593455"/>
            <a:ext cx="2481938" cy="1215603"/>
          </a:xfrm>
          <a:custGeom>
            <a:avLst/>
            <a:gdLst>
              <a:gd name="connsiteX0" fmla="*/ 0 w 2481938"/>
              <a:gd name="connsiteY0" fmla="*/ 121560 h 1215603"/>
              <a:gd name="connsiteX1" fmla="*/ 121560 w 2481938"/>
              <a:gd name="connsiteY1" fmla="*/ 0 h 1215603"/>
              <a:gd name="connsiteX2" fmla="*/ 2360378 w 2481938"/>
              <a:gd name="connsiteY2" fmla="*/ 0 h 1215603"/>
              <a:gd name="connsiteX3" fmla="*/ 2481938 w 2481938"/>
              <a:gd name="connsiteY3" fmla="*/ 121560 h 1215603"/>
              <a:gd name="connsiteX4" fmla="*/ 2481938 w 2481938"/>
              <a:gd name="connsiteY4" fmla="*/ 1094043 h 1215603"/>
              <a:gd name="connsiteX5" fmla="*/ 2360378 w 2481938"/>
              <a:gd name="connsiteY5" fmla="*/ 1215603 h 1215603"/>
              <a:gd name="connsiteX6" fmla="*/ 121560 w 2481938"/>
              <a:gd name="connsiteY6" fmla="*/ 1215603 h 1215603"/>
              <a:gd name="connsiteX7" fmla="*/ 0 w 2481938"/>
              <a:gd name="connsiteY7" fmla="*/ 1094043 h 1215603"/>
              <a:gd name="connsiteX8" fmla="*/ 0 w 2481938"/>
              <a:gd name="connsiteY8" fmla="*/ 121560 h 121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1938" h="1215603">
                <a:moveTo>
                  <a:pt x="0" y="121560"/>
                </a:moveTo>
                <a:cubicBezTo>
                  <a:pt x="0" y="54424"/>
                  <a:pt x="54424" y="0"/>
                  <a:pt x="121560" y="0"/>
                </a:cubicBezTo>
                <a:lnTo>
                  <a:pt x="2360378" y="0"/>
                </a:lnTo>
                <a:cubicBezTo>
                  <a:pt x="2427514" y="0"/>
                  <a:pt x="2481938" y="54424"/>
                  <a:pt x="2481938" y="121560"/>
                </a:cubicBezTo>
                <a:lnTo>
                  <a:pt x="2481938" y="1094043"/>
                </a:lnTo>
                <a:cubicBezTo>
                  <a:pt x="2481938" y="1161179"/>
                  <a:pt x="2427514" y="1215603"/>
                  <a:pt x="2360378" y="1215603"/>
                </a:cubicBezTo>
                <a:lnTo>
                  <a:pt x="121560" y="1215603"/>
                </a:lnTo>
                <a:cubicBezTo>
                  <a:pt x="54424" y="1215603"/>
                  <a:pt x="0" y="1161179"/>
                  <a:pt x="0" y="1094043"/>
                </a:cubicBezTo>
                <a:lnTo>
                  <a:pt x="0" y="121560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804" tIns="111804" rIns="111804" bIns="11180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Pakowanie dokumentacji</a:t>
            </a:r>
            <a:b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</a:b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po egzaminie</a:t>
            </a:r>
          </a:p>
        </p:txBody>
      </p:sp>
      <p:sp>
        <p:nvSpPr>
          <p:cNvPr id="15" name="Dowolny kształt: kształt 14">
            <a:extLst>
              <a:ext uri="{FF2B5EF4-FFF2-40B4-BE49-F238E27FC236}">
                <a16:creationId xmlns:a16="http://schemas.microsoft.com/office/drawing/2014/main" xmlns="" id="{9A1DDF5F-942D-21D0-A5D5-6FAA96DE3FBB}"/>
              </a:ext>
            </a:extLst>
          </p:cNvPr>
          <p:cNvSpPr/>
          <p:nvPr/>
        </p:nvSpPr>
        <p:spPr>
          <a:xfrm rot="21600000">
            <a:off x="7310140" y="3884532"/>
            <a:ext cx="502449" cy="708813"/>
          </a:xfrm>
          <a:custGeom>
            <a:avLst/>
            <a:gdLst>
              <a:gd name="connsiteX0" fmla="*/ 0 w 708813"/>
              <a:gd name="connsiteY0" fmla="*/ 100490 h 502449"/>
              <a:gd name="connsiteX1" fmla="*/ 457589 w 708813"/>
              <a:gd name="connsiteY1" fmla="*/ 100490 h 502449"/>
              <a:gd name="connsiteX2" fmla="*/ 457589 w 708813"/>
              <a:gd name="connsiteY2" fmla="*/ 0 h 502449"/>
              <a:gd name="connsiteX3" fmla="*/ 708813 w 708813"/>
              <a:gd name="connsiteY3" fmla="*/ 251225 h 502449"/>
              <a:gd name="connsiteX4" fmla="*/ 457589 w 708813"/>
              <a:gd name="connsiteY4" fmla="*/ 502449 h 502449"/>
              <a:gd name="connsiteX5" fmla="*/ 457589 w 708813"/>
              <a:gd name="connsiteY5" fmla="*/ 401959 h 502449"/>
              <a:gd name="connsiteX6" fmla="*/ 0 w 708813"/>
              <a:gd name="connsiteY6" fmla="*/ 401959 h 502449"/>
              <a:gd name="connsiteX7" fmla="*/ 0 w 708813"/>
              <a:gd name="connsiteY7" fmla="*/ 100490 h 50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8813" h="502449">
                <a:moveTo>
                  <a:pt x="567050" y="0"/>
                </a:moveTo>
                <a:lnTo>
                  <a:pt x="567050" y="324366"/>
                </a:lnTo>
                <a:lnTo>
                  <a:pt x="708813" y="324366"/>
                </a:lnTo>
                <a:lnTo>
                  <a:pt x="354406" y="502449"/>
                </a:lnTo>
                <a:lnTo>
                  <a:pt x="0" y="324366"/>
                </a:lnTo>
                <a:lnTo>
                  <a:pt x="141763" y="324366"/>
                </a:lnTo>
                <a:lnTo>
                  <a:pt x="141763" y="0"/>
                </a:lnTo>
                <a:lnTo>
                  <a:pt x="567050" y="0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5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0488" tIns="0" rIns="100491" bIns="15073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2000" b="0" kern="1200" dirty="0">
              <a:solidFill>
                <a:schemeClr val="tx1"/>
              </a:solidFill>
            </a:endParaRPr>
          </a:p>
        </p:txBody>
      </p:sp>
      <p:sp>
        <p:nvSpPr>
          <p:cNvPr id="16" name="Dowolny kształt: kształt 15">
            <a:extLst>
              <a:ext uri="{FF2B5EF4-FFF2-40B4-BE49-F238E27FC236}">
                <a16:creationId xmlns:a16="http://schemas.microsoft.com/office/drawing/2014/main" xmlns="" id="{FD194C27-D8BC-35E2-1156-F04BC4C66377}"/>
              </a:ext>
            </a:extLst>
          </p:cNvPr>
          <p:cNvSpPr/>
          <p:nvPr/>
        </p:nvSpPr>
        <p:spPr>
          <a:xfrm>
            <a:off x="6365534" y="4685782"/>
            <a:ext cx="2379158" cy="1215603"/>
          </a:xfrm>
          <a:custGeom>
            <a:avLst/>
            <a:gdLst>
              <a:gd name="connsiteX0" fmla="*/ 0 w 2379158"/>
              <a:gd name="connsiteY0" fmla="*/ 121560 h 1215603"/>
              <a:gd name="connsiteX1" fmla="*/ 121560 w 2379158"/>
              <a:gd name="connsiteY1" fmla="*/ 0 h 1215603"/>
              <a:gd name="connsiteX2" fmla="*/ 2257598 w 2379158"/>
              <a:gd name="connsiteY2" fmla="*/ 0 h 1215603"/>
              <a:gd name="connsiteX3" fmla="*/ 2379158 w 2379158"/>
              <a:gd name="connsiteY3" fmla="*/ 121560 h 1215603"/>
              <a:gd name="connsiteX4" fmla="*/ 2379158 w 2379158"/>
              <a:gd name="connsiteY4" fmla="*/ 1094043 h 1215603"/>
              <a:gd name="connsiteX5" fmla="*/ 2257598 w 2379158"/>
              <a:gd name="connsiteY5" fmla="*/ 1215603 h 1215603"/>
              <a:gd name="connsiteX6" fmla="*/ 121560 w 2379158"/>
              <a:gd name="connsiteY6" fmla="*/ 1215603 h 1215603"/>
              <a:gd name="connsiteX7" fmla="*/ 0 w 2379158"/>
              <a:gd name="connsiteY7" fmla="*/ 1094043 h 1215603"/>
              <a:gd name="connsiteX8" fmla="*/ 0 w 2379158"/>
              <a:gd name="connsiteY8" fmla="*/ 121560 h 121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9158" h="1215603">
                <a:moveTo>
                  <a:pt x="0" y="121560"/>
                </a:moveTo>
                <a:cubicBezTo>
                  <a:pt x="0" y="54424"/>
                  <a:pt x="54424" y="0"/>
                  <a:pt x="121560" y="0"/>
                </a:cubicBezTo>
                <a:lnTo>
                  <a:pt x="2257598" y="0"/>
                </a:lnTo>
                <a:cubicBezTo>
                  <a:pt x="2324734" y="0"/>
                  <a:pt x="2379158" y="54424"/>
                  <a:pt x="2379158" y="121560"/>
                </a:cubicBezTo>
                <a:lnTo>
                  <a:pt x="2379158" y="1094043"/>
                </a:lnTo>
                <a:cubicBezTo>
                  <a:pt x="2379158" y="1161179"/>
                  <a:pt x="2324734" y="1215603"/>
                  <a:pt x="2257598" y="1215603"/>
                </a:cubicBezTo>
                <a:lnTo>
                  <a:pt x="121560" y="1215603"/>
                </a:lnTo>
                <a:cubicBezTo>
                  <a:pt x="54424" y="1215603"/>
                  <a:pt x="0" y="1161179"/>
                  <a:pt x="0" y="1094043"/>
                </a:cubicBezTo>
                <a:lnTo>
                  <a:pt x="0" y="121560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804" tIns="111804" rIns="111804" bIns="11180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Przekazanie dokumentacji PZE</a:t>
            </a:r>
          </a:p>
        </p:txBody>
      </p:sp>
      <p:sp>
        <p:nvSpPr>
          <p:cNvPr id="18" name="Dowolny kształt: kształt 17">
            <a:extLst>
              <a:ext uri="{FF2B5EF4-FFF2-40B4-BE49-F238E27FC236}">
                <a16:creationId xmlns:a16="http://schemas.microsoft.com/office/drawing/2014/main" xmlns="" id="{5EC7341A-AB46-2902-32D3-A8937027A24A}"/>
              </a:ext>
            </a:extLst>
          </p:cNvPr>
          <p:cNvSpPr/>
          <p:nvPr/>
        </p:nvSpPr>
        <p:spPr>
          <a:xfrm>
            <a:off x="3244668" y="4741201"/>
            <a:ext cx="2325856" cy="1215603"/>
          </a:xfrm>
          <a:custGeom>
            <a:avLst/>
            <a:gdLst>
              <a:gd name="connsiteX0" fmla="*/ 0 w 2300185"/>
              <a:gd name="connsiteY0" fmla="*/ 121560 h 1215603"/>
              <a:gd name="connsiteX1" fmla="*/ 121560 w 2300185"/>
              <a:gd name="connsiteY1" fmla="*/ 0 h 1215603"/>
              <a:gd name="connsiteX2" fmla="*/ 2178625 w 2300185"/>
              <a:gd name="connsiteY2" fmla="*/ 0 h 1215603"/>
              <a:gd name="connsiteX3" fmla="*/ 2300185 w 2300185"/>
              <a:gd name="connsiteY3" fmla="*/ 121560 h 1215603"/>
              <a:gd name="connsiteX4" fmla="*/ 2300185 w 2300185"/>
              <a:gd name="connsiteY4" fmla="*/ 1094043 h 1215603"/>
              <a:gd name="connsiteX5" fmla="*/ 2178625 w 2300185"/>
              <a:gd name="connsiteY5" fmla="*/ 1215603 h 1215603"/>
              <a:gd name="connsiteX6" fmla="*/ 121560 w 2300185"/>
              <a:gd name="connsiteY6" fmla="*/ 1215603 h 1215603"/>
              <a:gd name="connsiteX7" fmla="*/ 0 w 2300185"/>
              <a:gd name="connsiteY7" fmla="*/ 1094043 h 1215603"/>
              <a:gd name="connsiteX8" fmla="*/ 0 w 2300185"/>
              <a:gd name="connsiteY8" fmla="*/ 121560 h 121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0185" h="1215603">
                <a:moveTo>
                  <a:pt x="0" y="121560"/>
                </a:moveTo>
                <a:cubicBezTo>
                  <a:pt x="0" y="54424"/>
                  <a:pt x="54424" y="0"/>
                  <a:pt x="121560" y="0"/>
                </a:cubicBezTo>
                <a:lnTo>
                  <a:pt x="2178625" y="0"/>
                </a:lnTo>
                <a:cubicBezTo>
                  <a:pt x="2245761" y="0"/>
                  <a:pt x="2300185" y="54424"/>
                  <a:pt x="2300185" y="121560"/>
                </a:cubicBezTo>
                <a:lnTo>
                  <a:pt x="2300185" y="1094043"/>
                </a:lnTo>
                <a:cubicBezTo>
                  <a:pt x="2300185" y="1161179"/>
                  <a:pt x="2245761" y="1215603"/>
                  <a:pt x="2178625" y="1215603"/>
                </a:cubicBezTo>
                <a:lnTo>
                  <a:pt x="121560" y="1215603"/>
                </a:lnTo>
                <a:cubicBezTo>
                  <a:pt x="54424" y="1215603"/>
                  <a:pt x="0" y="1161179"/>
                  <a:pt x="0" y="1094043"/>
                </a:cubicBezTo>
                <a:lnTo>
                  <a:pt x="0" y="121560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804" tIns="111804" rIns="111804" bIns="11180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Sporządzenie protokołu zbiorczego</a:t>
            </a:r>
          </a:p>
        </p:txBody>
      </p:sp>
      <p:sp>
        <p:nvSpPr>
          <p:cNvPr id="19" name="Dowolny kształt: kształt 18">
            <a:extLst>
              <a:ext uri="{FF2B5EF4-FFF2-40B4-BE49-F238E27FC236}">
                <a16:creationId xmlns:a16="http://schemas.microsoft.com/office/drawing/2014/main" xmlns="" id="{433EDF10-4D4F-046E-0143-B05CB92E6ED7}"/>
              </a:ext>
            </a:extLst>
          </p:cNvPr>
          <p:cNvSpPr/>
          <p:nvPr/>
        </p:nvSpPr>
        <p:spPr>
          <a:xfrm rot="21580948">
            <a:off x="2537874" y="5111458"/>
            <a:ext cx="645075" cy="502450"/>
          </a:xfrm>
          <a:custGeom>
            <a:avLst/>
            <a:gdLst>
              <a:gd name="connsiteX0" fmla="*/ 0 w 740639"/>
              <a:gd name="connsiteY0" fmla="*/ 100490 h 502449"/>
              <a:gd name="connsiteX1" fmla="*/ 489415 w 740639"/>
              <a:gd name="connsiteY1" fmla="*/ 100490 h 502449"/>
              <a:gd name="connsiteX2" fmla="*/ 489415 w 740639"/>
              <a:gd name="connsiteY2" fmla="*/ 0 h 502449"/>
              <a:gd name="connsiteX3" fmla="*/ 740639 w 740639"/>
              <a:gd name="connsiteY3" fmla="*/ 251225 h 502449"/>
              <a:gd name="connsiteX4" fmla="*/ 489415 w 740639"/>
              <a:gd name="connsiteY4" fmla="*/ 502449 h 502449"/>
              <a:gd name="connsiteX5" fmla="*/ 489415 w 740639"/>
              <a:gd name="connsiteY5" fmla="*/ 401959 h 502449"/>
              <a:gd name="connsiteX6" fmla="*/ 0 w 740639"/>
              <a:gd name="connsiteY6" fmla="*/ 401959 h 502449"/>
              <a:gd name="connsiteX7" fmla="*/ 0 w 740639"/>
              <a:gd name="connsiteY7" fmla="*/ 100490 h 50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0639" h="502449">
                <a:moveTo>
                  <a:pt x="740639" y="401958"/>
                </a:moveTo>
                <a:lnTo>
                  <a:pt x="251224" y="401958"/>
                </a:lnTo>
                <a:lnTo>
                  <a:pt x="251224" y="502448"/>
                </a:lnTo>
                <a:lnTo>
                  <a:pt x="0" y="251224"/>
                </a:lnTo>
                <a:lnTo>
                  <a:pt x="251224" y="1"/>
                </a:lnTo>
                <a:lnTo>
                  <a:pt x="251224" y="100491"/>
                </a:lnTo>
                <a:lnTo>
                  <a:pt x="740639" y="100491"/>
                </a:lnTo>
                <a:lnTo>
                  <a:pt x="740639" y="401958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5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0735" tIns="100490" rIns="0" bIns="10049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2000" kern="1200" dirty="0">
              <a:solidFill>
                <a:schemeClr val="tx1"/>
              </a:solidFill>
            </a:endParaRPr>
          </a:p>
        </p:txBody>
      </p:sp>
      <p:sp>
        <p:nvSpPr>
          <p:cNvPr id="20" name="Dowolny kształt: kształt 19">
            <a:extLst>
              <a:ext uri="{FF2B5EF4-FFF2-40B4-BE49-F238E27FC236}">
                <a16:creationId xmlns:a16="http://schemas.microsoft.com/office/drawing/2014/main" xmlns="" id="{4FEA73B8-19C0-DBC7-5D91-AAF7565A572C}"/>
              </a:ext>
            </a:extLst>
          </p:cNvPr>
          <p:cNvSpPr/>
          <p:nvPr/>
        </p:nvSpPr>
        <p:spPr>
          <a:xfrm>
            <a:off x="346285" y="4745945"/>
            <a:ext cx="2143149" cy="1215603"/>
          </a:xfrm>
          <a:custGeom>
            <a:avLst/>
            <a:gdLst>
              <a:gd name="connsiteX0" fmla="*/ 0 w 2300185"/>
              <a:gd name="connsiteY0" fmla="*/ 121560 h 1215603"/>
              <a:gd name="connsiteX1" fmla="*/ 121560 w 2300185"/>
              <a:gd name="connsiteY1" fmla="*/ 0 h 1215603"/>
              <a:gd name="connsiteX2" fmla="*/ 2178625 w 2300185"/>
              <a:gd name="connsiteY2" fmla="*/ 0 h 1215603"/>
              <a:gd name="connsiteX3" fmla="*/ 2300185 w 2300185"/>
              <a:gd name="connsiteY3" fmla="*/ 121560 h 1215603"/>
              <a:gd name="connsiteX4" fmla="*/ 2300185 w 2300185"/>
              <a:gd name="connsiteY4" fmla="*/ 1094043 h 1215603"/>
              <a:gd name="connsiteX5" fmla="*/ 2178625 w 2300185"/>
              <a:gd name="connsiteY5" fmla="*/ 1215603 h 1215603"/>
              <a:gd name="connsiteX6" fmla="*/ 121560 w 2300185"/>
              <a:gd name="connsiteY6" fmla="*/ 1215603 h 1215603"/>
              <a:gd name="connsiteX7" fmla="*/ 0 w 2300185"/>
              <a:gd name="connsiteY7" fmla="*/ 1094043 h 1215603"/>
              <a:gd name="connsiteX8" fmla="*/ 0 w 2300185"/>
              <a:gd name="connsiteY8" fmla="*/ 121560 h 121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0185" h="1215603">
                <a:moveTo>
                  <a:pt x="0" y="121560"/>
                </a:moveTo>
                <a:cubicBezTo>
                  <a:pt x="0" y="54424"/>
                  <a:pt x="54424" y="0"/>
                  <a:pt x="121560" y="0"/>
                </a:cubicBezTo>
                <a:lnTo>
                  <a:pt x="2178625" y="0"/>
                </a:lnTo>
                <a:cubicBezTo>
                  <a:pt x="2245761" y="0"/>
                  <a:pt x="2300185" y="54424"/>
                  <a:pt x="2300185" y="121560"/>
                </a:cubicBezTo>
                <a:lnTo>
                  <a:pt x="2300185" y="1094043"/>
                </a:lnTo>
                <a:cubicBezTo>
                  <a:pt x="2300185" y="1161179"/>
                  <a:pt x="2245761" y="1215603"/>
                  <a:pt x="2178625" y="1215603"/>
                </a:cubicBezTo>
                <a:lnTo>
                  <a:pt x="121560" y="1215603"/>
                </a:lnTo>
                <a:cubicBezTo>
                  <a:pt x="54424" y="1215603"/>
                  <a:pt x="0" y="1161179"/>
                  <a:pt x="0" y="1094043"/>
                </a:cubicBezTo>
                <a:lnTo>
                  <a:pt x="0" y="121560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804" tIns="111804" rIns="111804" bIns="11180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Przekazanie dokumentacji po egzaminie do OKE</a:t>
            </a:r>
          </a:p>
        </p:txBody>
      </p:sp>
      <p:sp>
        <p:nvSpPr>
          <p:cNvPr id="87046" name="Tytuł 1"/>
          <p:cNvSpPr txBox="1">
            <a:spLocks/>
          </p:cNvSpPr>
          <p:nvPr/>
        </p:nvSpPr>
        <p:spPr bwMode="auto">
          <a:xfrm>
            <a:off x="554281" y="1156167"/>
            <a:ext cx="78867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PO EGZAMINIE</a:t>
            </a:r>
            <a:endParaRPr lang="pl-PL" altLang="pl-PL" sz="2000" dirty="0">
              <a:solidFill>
                <a:srgbClr val="FF0000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B189E59A-5CB0-4544-913E-D3358A2006FC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praktyczna egzaminu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xmlns="" id="{78108B46-4889-ACDC-C733-90604B75834C}"/>
              </a:ext>
            </a:extLst>
          </p:cNvPr>
          <p:cNvGrpSpPr/>
          <p:nvPr/>
        </p:nvGrpSpPr>
        <p:grpSpPr>
          <a:xfrm>
            <a:off x="5630431" y="5028197"/>
            <a:ext cx="662570" cy="502449"/>
            <a:chOff x="2344454" y="3272809"/>
            <a:chExt cx="740639" cy="502449"/>
          </a:xfrm>
        </p:grpSpPr>
        <p:sp>
          <p:nvSpPr>
            <p:cNvPr id="4" name="Strzałka: w prawo 3">
              <a:extLst>
                <a:ext uri="{FF2B5EF4-FFF2-40B4-BE49-F238E27FC236}">
                  <a16:creationId xmlns:a16="http://schemas.microsoft.com/office/drawing/2014/main" xmlns="" id="{368A8A07-0F3B-58E9-B79C-856710F32B7C}"/>
                </a:ext>
              </a:extLst>
            </p:cNvPr>
            <p:cNvSpPr/>
            <p:nvPr/>
          </p:nvSpPr>
          <p:spPr>
            <a:xfrm rot="10780948">
              <a:off x="2344454" y="3272809"/>
              <a:ext cx="740639" cy="502449"/>
            </a:xfrm>
            <a:prstGeom prst="rightArrow">
              <a:avLst>
                <a:gd name="adj1" fmla="val 60000"/>
                <a:gd name="adj2" fmla="val 50000"/>
              </a:avLst>
            </a:prstGeom>
            <a:noFill/>
            <a:ln w="28575">
              <a:solidFill>
                <a:srgbClr val="86A5BE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1">
              <a:schemeClr val="accent5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6" name="Strzałka: w prawo 4">
              <a:extLst>
                <a:ext uri="{FF2B5EF4-FFF2-40B4-BE49-F238E27FC236}">
                  <a16:creationId xmlns:a16="http://schemas.microsoft.com/office/drawing/2014/main" xmlns="" id="{D34A9FD1-01DD-27B8-5134-F359E27D9692}"/>
                </a:ext>
              </a:extLst>
            </p:cNvPr>
            <p:cNvSpPr txBox="1"/>
            <p:nvPr/>
          </p:nvSpPr>
          <p:spPr>
            <a:xfrm rot="21580948">
              <a:off x="2495188" y="3372881"/>
              <a:ext cx="589904" cy="3014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l-PL" sz="2000" kern="12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C9B2E17-C4C7-4EE0-8590-36FAA59431DB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26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CD452BEC-23F0-4DB7-AE79-40523B6A7A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72669"/>
              </p:ext>
            </p:extLst>
          </p:nvPr>
        </p:nvGraphicFramePr>
        <p:xfrm>
          <a:off x="521955" y="2180673"/>
          <a:ext cx="8090200" cy="1735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123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696318"/>
            <a:ext cx="7886700" cy="606425"/>
          </a:xfrm>
        </p:spPr>
        <p:txBody>
          <a:bodyPr>
            <a:noAutofit/>
          </a:bodyPr>
          <a:lstStyle/>
          <a:p>
            <a:pPr algn="ctr" defTabSz="914400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OBSŁUGA SIOEZ</a:t>
            </a: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</a:br>
            <a:endParaRPr lang="pl-PL" altLang="pl-PL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5254917"/>
              </p:ext>
            </p:extLst>
          </p:nvPr>
        </p:nvGraphicFramePr>
        <p:xfrm>
          <a:off x="633413" y="1383130"/>
          <a:ext cx="7886700" cy="4992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3188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BCE3E30-52FA-4C2F-878C-3133E662B1F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27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Łącznik prosty 5"/>
          <p:cNvSpPr/>
          <p:nvPr/>
        </p:nvSpPr>
        <p:spPr>
          <a:xfrm>
            <a:off x="633413" y="6102932"/>
            <a:ext cx="7886700" cy="0"/>
          </a:xfrm>
          <a:prstGeom prst="line">
            <a:avLst/>
          </a:prstGeom>
          <a:ln>
            <a:noFill/>
          </a:ln>
        </p:spPr>
        <p:style>
          <a:lnRef idx="1">
            <a:scrgbClr r="0" g="0" b="0"/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3119DD76-D0F1-41C2-964A-73E841715E0D}"/>
              </a:ext>
            </a:extLst>
          </p:cNvPr>
          <p:cNvSpPr txBox="1"/>
          <p:nvPr/>
        </p:nvSpPr>
        <p:spPr>
          <a:xfrm>
            <a:off x="445771" y="136525"/>
            <a:ext cx="2631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System SIOEZ Formuła 2017 i 2019</a:t>
            </a:r>
          </a:p>
        </p:txBody>
      </p:sp>
    </p:spTree>
    <p:extLst>
      <p:ext uri="{BB962C8B-B14F-4D97-AF65-F5344CB8AC3E}">
        <p14:creationId xmlns:p14="http://schemas.microsoft.com/office/powerpoint/2010/main" val="28204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44EA27-4D39-44D8-B8BD-0AE625F1A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6944EA27-4D39-44D8-B8BD-0AE625F1A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6944EA27-4D39-44D8-B8BD-0AE625F1A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6944EA27-4D39-44D8-B8BD-0AE625F1A2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DD8CEC-B64A-440E-AF3C-2C588CB7A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E7DD8CEC-B64A-440E-AF3C-2C588CB7A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E7DD8CEC-B64A-440E-AF3C-2C588CB7A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E7DD8CEC-B64A-440E-AF3C-2C588CB7A8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9F8751-78D7-486A-AABC-5913E1289C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649F8751-78D7-486A-AABC-5913E1289C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649F8751-78D7-486A-AABC-5913E1289C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649F8751-78D7-486A-AABC-5913E1289C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155827-9269-4173-B74D-DF43D5192B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F5155827-9269-4173-B74D-DF43D5192B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graphicEl>
                                              <a:dgm id="{F5155827-9269-4173-B74D-DF43D5192B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F5155827-9269-4173-B74D-DF43D5192B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D07BF4E-EDF1-47BE-9F41-32088DD5FF79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28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9434107"/>
              </p:ext>
            </p:extLst>
          </p:nvPr>
        </p:nvGraphicFramePr>
        <p:xfrm>
          <a:off x="633413" y="1604801"/>
          <a:ext cx="8011391" cy="4916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33413" y="792163"/>
            <a:ext cx="7886700" cy="4603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OBSŁUGA SIOEZ</a:t>
            </a:r>
            <a:r>
              <a:rPr lang="pl-PL" altLang="pl-PL" b="1" dirty="0">
                <a:solidFill>
                  <a:srgbClr val="000099"/>
                </a:solidFill>
                <a:latin typeface="Arial Narrow" panose="020B0606020202030204" pitchFamily="34" charset="0"/>
              </a:rPr>
              <a:t/>
            </a:r>
            <a:br>
              <a:rPr lang="pl-PL" altLang="pl-PL" b="1" dirty="0">
                <a:solidFill>
                  <a:srgbClr val="000099"/>
                </a:solidFill>
                <a:latin typeface="Arial Narrow" panose="020B0606020202030204" pitchFamily="34" charset="0"/>
              </a:rPr>
            </a:br>
            <a:endParaRPr lang="pl-PL" altLang="pl-PL" b="1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62306B6A-F946-4953-8D16-9207918B5D3D}"/>
              </a:ext>
            </a:extLst>
          </p:cNvPr>
          <p:cNvSpPr txBox="1"/>
          <p:nvPr/>
        </p:nvSpPr>
        <p:spPr>
          <a:xfrm>
            <a:off x="633413" y="136525"/>
            <a:ext cx="2633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System SIOEZ Formuła 2017 i 2019</a:t>
            </a:r>
          </a:p>
        </p:txBody>
      </p:sp>
    </p:spTree>
    <p:extLst>
      <p:ext uri="{BB962C8B-B14F-4D97-AF65-F5344CB8AC3E}">
        <p14:creationId xmlns:p14="http://schemas.microsoft.com/office/powerpoint/2010/main" val="268259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D07BF4E-EDF1-47BE-9F41-32088DD5FF79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29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33413" y="792163"/>
            <a:ext cx="7886700" cy="4603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OBSŁUGA</a:t>
            </a: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SIOEZ</a:t>
            </a: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</a:br>
            <a:endParaRPr lang="pl-PL" altLang="pl-PL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CF9BB844-534C-4C97-9047-7FAE0BD9964A}"/>
              </a:ext>
            </a:extLst>
          </p:cNvPr>
          <p:cNvSpPr txBox="1"/>
          <p:nvPr/>
        </p:nvSpPr>
        <p:spPr>
          <a:xfrm>
            <a:off x="633413" y="136525"/>
            <a:ext cx="2589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System SIOEZ Formuła 2017 i 2019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F906B596-A415-B9CB-7F62-70FA2A01C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244" y="1819149"/>
            <a:ext cx="8307511" cy="4352512"/>
          </a:xfrm>
          <a:prstGeom prst="rect">
            <a:avLst/>
          </a:prstGeom>
          <a:ln>
            <a:solidFill>
              <a:srgbClr val="0033CC"/>
            </a:solidFill>
          </a:ln>
        </p:spPr>
      </p:pic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xmlns="" id="{FB42D187-05B9-4A8B-9992-E61E16BCBD74}"/>
              </a:ext>
            </a:extLst>
          </p:cNvPr>
          <p:cNvCxnSpPr>
            <a:cxnSpLocks/>
          </p:cNvCxnSpPr>
          <p:nvPr/>
        </p:nvCxnSpPr>
        <p:spPr>
          <a:xfrm flipH="1">
            <a:off x="871434" y="1819149"/>
            <a:ext cx="661527" cy="35649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xmlns="" id="{E85A6FC9-B16B-4A8A-817D-149673A066EB}"/>
              </a:ext>
            </a:extLst>
          </p:cNvPr>
          <p:cNvCxnSpPr>
            <a:cxnSpLocks/>
          </p:cNvCxnSpPr>
          <p:nvPr/>
        </p:nvCxnSpPr>
        <p:spPr>
          <a:xfrm flipV="1">
            <a:off x="6818840" y="4462488"/>
            <a:ext cx="639096" cy="36379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615C605-DA20-515C-3FD7-3C02E6BB9A8C}"/>
              </a:ext>
            </a:extLst>
          </p:cNvPr>
          <p:cNvSpPr txBox="1">
            <a:spLocks/>
          </p:cNvSpPr>
          <p:nvPr/>
        </p:nvSpPr>
        <p:spPr bwMode="auto">
          <a:xfrm>
            <a:off x="203076" y="1156832"/>
            <a:ext cx="8307511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 sz="2000" dirty="0">
                <a:latin typeface="+mj-lt"/>
              </a:rPr>
              <a:t>Przerwa w planowaniu egzaminów próbnych nastąpi</a:t>
            </a:r>
          </a:p>
          <a:p>
            <a:pPr algn="ctr" eaLnBrk="1" hangingPunct="1">
              <a:defRPr/>
            </a:pPr>
            <a:r>
              <a:rPr lang="pl-PL" altLang="pl-PL" sz="2000" b="1" dirty="0">
                <a:latin typeface="+mj-lt"/>
              </a:rPr>
              <a:t> </a:t>
            </a:r>
            <a:r>
              <a:rPr lang="pl-PL" sz="2000" b="1" dirty="0">
                <a:solidFill>
                  <a:srgbClr val="FF0000"/>
                </a:solidFill>
                <a:latin typeface="+mj-lt"/>
              </a:rPr>
              <a:t>od 11 do 13 grudnia 2024 r. </a:t>
            </a:r>
            <a:endParaRPr lang="pl-PL" altLang="pl-PL" sz="2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151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6C4BB95-E805-497A-B870-3B146BFF69BE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397C3557-4726-49A3-8DD5-EEE114612A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9336093"/>
              </p:ext>
            </p:extLst>
          </p:nvPr>
        </p:nvGraphicFramePr>
        <p:xfrm>
          <a:off x="577939" y="2472613"/>
          <a:ext cx="7823112" cy="1735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D07BF4E-EDF1-47BE-9F41-32088DD5FF79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30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33413" y="792163"/>
            <a:ext cx="7886700" cy="4603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OBSŁUGA</a:t>
            </a: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SIOEZ</a:t>
            </a: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</a:br>
            <a:endParaRPr lang="pl-PL" altLang="pl-PL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89D4346D-2E2C-4EBD-8963-267988C77E5E}"/>
              </a:ext>
            </a:extLst>
          </p:cNvPr>
          <p:cNvSpPr txBox="1"/>
          <p:nvPr/>
        </p:nvSpPr>
        <p:spPr>
          <a:xfrm>
            <a:off x="633413" y="136525"/>
            <a:ext cx="2606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System SIOEZ Formuła 2017 i 2019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44AA25C1-457B-C794-35AC-FD0870D7C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99" y="4958527"/>
            <a:ext cx="8520113" cy="1530591"/>
          </a:xfrm>
          <a:prstGeom prst="rect">
            <a:avLst/>
          </a:prstGeom>
          <a:ln>
            <a:solidFill>
              <a:srgbClr val="0033CC"/>
            </a:solidFill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22D535A7-94C0-2B9A-EC72-DB1A886DEC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6881" y="1252538"/>
            <a:ext cx="5390239" cy="3569103"/>
          </a:xfrm>
          <a:prstGeom prst="rect">
            <a:avLst/>
          </a:prstGeom>
        </p:spPr>
      </p:pic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xmlns="" id="{727CCDB5-D173-4DB0-9FAF-521749C0C19D}"/>
              </a:ext>
            </a:extLst>
          </p:cNvPr>
          <p:cNvCxnSpPr>
            <a:cxnSpLocks/>
          </p:cNvCxnSpPr>
          <p:nvPr/>
        </p:nvCxnSpPr>
        <p:spPr>
          <a:xfrm flipH="1">
            <a:off x="6319361" y="3871414"/>
            <a:ext cx="480924" cy="52396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23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D07BF4E-EDF1-47BE-9F41-32088DD5FF79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31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33413" y="792163"/>
            <a:ext cx="7886700" cy="4603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OBSŁUGA</a:t>
            </a: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SIOEZ</a:t>
            </a: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</a:br>
            <a:endParaRPr lang="pl-PL" altLang="pl-PL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89D4346D-2E2C-4EBD-8963-267988C77E5E}"/>
              </a:ext>
            </a:extLst>
          </p:cNvPr>
          <p:cNvSpPr txBox="1"/>
          <p:nvPr/>
        </p:nvSpPr>
        <p:spPr>
          <a:xfrm>
            <a:off x="633413" y="136525"/>
            <a:ext cx="2606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System SIOEZ Formuła 2017 i 2019</a:t>
            </a:r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06BA3EF2-4EFB-7FD3-E97C-05B1F818D0B6}"/>
              </a:ext>
            </a:extLst>
          </p:cNvPr>
          <p:cNvGrpSpPr/>
          <p:nvPr/>
        </p:nvGrpSpPr>
        <p:grpSpPr>
          <a:xfrm>
            <a:off x="628650" y="4697870"/>
            <a:ext cx="7886700" cy="1847309"/>
            <a:chOff x="0" y="655861"/>
            <a:chExt cx="7886700" cy="903953"/>
          </a:xfrm>
        </p:grpSpPr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xmlns="" id="{B6B5A6A6-08BE-F6E0-D8FD-C7BF1AF62ED2}"/>
                </a:ext>
              </a:extLst>
            </p:cNvPr>
            <p:cNvSpPr/>
            <p:nvPr/>
          </p:nvSpPr>
          <p:spPr>
            <a:xfrm>
              <a:off x="0" y="773635"/>
              <a:ext cx="7886700" cy="78617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xmlns="" id="{60FD83CA-C3C3-3401-0338-D6DD6787D81A}"/>
                </a:ext>
              </a:extLst>
            </p:cNvPr>
            <p:cNvSpPr txBox="1"/>
            <p:nvPr/>
          </p:nvSpPr>
          <p:spPr>
            <a:xfrm>
              <a:off x="0" y="655861"/>
              <a:ext cx="7886700" cy="7861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just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pl-PL" sz="2000" kern="1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W </a:t>
              </a:r>
              <a:r>
                <a:rPr lang="pl-PL" sz="2000" dirty="0">
                  <a:ea typeface="Calibri" panose="020F0502020204030204" pitchFamily="34" charset="0"/>
                  <a:cs typeface="Times New Roman" panose="02020603050405020304" pitchFamily="18" charset="0"/>
                </a:rPr>
                <a:t>SIOEZ w zakładce </a:t>
              </a:r>
              <a:r>
                <a:rPr lang="pl-PL" sz="20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Egzaminy próbne </a:t>
              </a:r>
              <a:r>
                <a:rPr lang="pl-PL" sz="2000" kern="1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została </a:t>
              </a:r>
              <a:r>
                <a:rPr lang="pl-PL" sz="2000" dirty="0">
                  <a:ea typeface="Calibri" panose="020F0502020204030204" pitchFamily="34" charset="0"/>
                  <a:cs typeface="Times New Roman" panose="02020603050405020304" pitchFamily="18" charset="0"/>
                </a:rPr>
                <a:t>dodana operacja oznaczona symbolem </a:t>
              </a:r>
              <a:r>
                <a:rPr lang="pl-PL" sz="20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r>
                <a:rPr lang="pl-PL" sz="2000" dirty="0">
                  <a:ea typeface="Calibri" panose="020F0502020204030204" pitchFamily="34" charset="0"/>
                  <a:cs typeface="Times New Roman" panose="02020603050405020304" pitchFamily="18" charset="0"/>
                </a:rPr>
                <a:t>,</a:t>
              </a:r>
              <a:r>
                <a:rPr lang="pl-PL" sz="20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pl-PL" sz="2000" dirty="0">
                  <a:ea typeface="Calibri" panose="020F0502020204030204" pitchFamily="34" charset="0"/>
                  <a:cs typeface="Times New Roman" panose="02020603050405020304" pitchFamily="18" charset="0"/>
                </a:rPr>
                <a:t>która</a:t>
              </a:r>
              <a:r>
                <a:rPr lang="pl-PL" sz="20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pl-PL" sz="2000" kern="1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umożliwia usuwanie egzaminów próbnych ze statusem </a:t>
              </a:r>
              <a:r>
                <a:rPr lang="pl-PL" sz="2000" b="1" kern="1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Niewczytane</a:t>
              </a:r>
              <a:r>
                <a:rPr lang="pl-PL" sz="2000" kern="1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. Po najechaniu na </a:t>
              </a:r>
              <a:r>
                <a:rPr lang="pl-PL" sz="2000" b="1" kern="1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r>
                <a:rPr lang="pl-PL" sz="2000" kern="1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pokaże się opis: </a:t>
              </a:r>
              <a:r>
                <a:rPr lang="pl-PL" sz="2000" i="1" kern="1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Usuń egzamin próbny</a:t>
              </a:r>
              <a:endParaRPr lang="pl-PL" sz="2000" kern="12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Obraz 16">
            <a:extLst>
              <a:ext uri="{FF2B5EF4-FFF2-40B4-BE49-F238E27FC236}">
                <a16:creationId xmlns:a16="http://schemas.microsoft.com/office/drawing/2014/main" xmlns="" id="{8FFA5465-8EB1-A658-F50A-52AC9EDC2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1381536"/>
            <a:ext cx="8515350" cy="3095942"/>
          </a:xfrm>
          <a:prstGeom prst="rect">
            <a:avLst/>
          </a:prstGeom>
          <a:ln>
            <a:solidFill>
              <a:srgbClr val="0033CC"/>
            </a:solidFill>
          </a:ln>
        </p:spPr>
      </p:pic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xmlns="" id="{727CCDB5-D173-4DB0-9FAF-521749C0C19D}"/>
              </a:ext>
            </a:extLst>
          </p:cNvPr>
          <p:cNvCxnSpPr>
            <a:cxnSpLocks/>
          </p:cNvCxnSpPr>
          <p:nvPr/>
        </p:nvCxnSpPr>
        <p:spPr>
          <a:xfrm flipH="1" flipV="1">
            <a:off x="8251575" y="3500988"/>
            <a:ext cx="363034" cy="3556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19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D07BF4E-EDF1-47BE-9F41-32088DD5FF79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32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33413" y="792163"/>
            <a:ext cx="7886700" cy="4603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OBSŁUGA</a:t>
            </a: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SIOEZ</a:t>
            </a: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</a:br>
            <a:endParaRPr lang="pl-PL" altLang="pl-PL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89D4346D-2E2C-4EBD-8963-267988C77E5E}"/>
              </a:ext>
            </a:extLst>
          </p:cNvPr>
          <p:cNvSpPr txBox="1"/>
          <p:nvPr/>
        </p:nvSpPr>
        <p:spPr>
          <a:xfrm>
            <a:off x="633413" y="136525"/>
            <a:ext cx="2606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System SIOEZ Formuła 2017 i 2019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38ADCA6D-1FF2-4268-7254-3F8696B26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1252537"/>
            <a:ext cx="8421929" cy="3010391"/>
          </a:xfrm>
          <a:prstGeom prst="rect">
            <a:avLst/>
          </a:prstGeom>
          <a:ln>
            <a:solidFill>
              <a:srgbClr val="000099"/>
            </a:solidFill>
          </a:ln>
        </p:spPr>
      </p:pic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xmlns="" id="{727CCDB5-D173-4DB0-9FAF-521749C0C19D}"/>
              </a:ext>
            </a:extLst>
          </p:cNvPr>
          <p:cNvCxnSpPr>
            <a:cxnSpLocks/>
          </p:cNvCxnSpPr>
          <p:nvPr/>
        </p:nvCxnSpPr>
        <p:spPr>
          <a:xfrm flipH="1" flipV="1">
            <a:off x="2579570" y="2954956"/>
            <a:ext cx="1087656" cy="34651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06BA3EF2-4EFB-7FD3-E97C-05B1F818D0B6}"/>
              </a:ext>
            </a:extLst>
          </p:cNvPr>
          <p:cNvGrpSpPr/>
          <p:nvPr/>
        </p:nvGrpSpPr>
        <p:grpSpPr>
          <a:xfrm>
            <a:off x="628650" y="4704998"/>
            <a:ext cx="7886700" cy="1840181"/>
            <a:chOff x="0" y="659349"/>
            <a:chExt cx="7886700" cy="900465"/>
          </a:xfrm>
        </p:grpSpPr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xmlns="" id="{B6B5A6A6-08BE-F6E0-D8FD-C7BF1AF62ED2}"/>
                </a:ext>
              </a:extLst>
            </p:cNvPr>
            <p:cNvSpPr/>
            <p:nvPr/>
          </p:nvSpPr>
          <p:spPr>
            <a:xfrm>
              <a:off x="0" y="773635"/>
              <a:ext cx="7886700" cy="78617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xmlns="" id="{60FD83CA-C3C3-3401-0338-D6DD6787D81A}"/>
                </a:ext>
              </a:extLst>
            </p:cNvPr>
            <p:cNvSpPr txBox="1"/>
            <p:nvPr/>
          </p:nvSpPr>
          <p:spPr>
            <a:xfrm>
              <a:off x="0" y="659349"/>
              <a:ext cx="7886700" cy="7861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just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pl-PL" sz="2000" kern="1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W SIOEZ w zakładce </a:t>
              </a:r>
              <a:r>
                <a:rPr lang="pl-PL" sz="2000" b="1" kern="1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Lista zdających</a:t>
              </a:r>
              <a:r>
                <a:rPr lang="pl-PL" sz="2000" kern="1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jest niebieska ikona </a:t>
              </a:r>
              <a:r>
                <a:rPr lang="pl-PL" sz="2000" kern="1200" dirty="0">
                  <a:solidFill>
                    <a:srgbClr val="000099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pl-PL" sz="20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, po kliknięciu </a:t>
              </a:r>
              <a:br>
                <a:rPr lang="pl-PL" sz="20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pl-PL" sz="20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w nią, z systemu pobierane są dane zdających, którzy nie aktywowali jeszcze swoich kont. CKE zwraca się z prośbą o sukcesywne aktywowanie kont przez zdających</a:t>
              </a:r>
              <a:r>
                <a:rPr lang="pl-PL" sz="2000" kern="1200" dirty="0">
                  <a:solidFill>
                    <a:schemeClr val="tx1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pic>
        <p:nvPicPr>
          <p:cNvPr id="18" name="Obraz 17">
            <a:extLst>
              <a:ext uri="{FF2B5EF4-FFF2-40B4-BE49-F238E27FC236}">
                <a16:creationId xmlns:a16="http://schemas.microsoft.com/office/drawing/2014/main" xmlns="" id="{7D461AF7-8FC0-148E-4D41-4CD4796C2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2060" y="4862154"/>
            <a:ext cx="246829" cy="34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Symbol zastępczy zawartości 4">
            <a:extLst>
              <a:ext uri="{FF2B5EF4-FFF2-40B4-BE49-F238E27FC236}">
                <a16:creationId xmlns:a16="http://schemas.microsoft.com/office/drawing/2014/main" xmlns="" id="{2B6FE546-57CF-4902-BF5E-A7F827AFE7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2701244"/>
              </p:ext>
            </p:extLst>
          </p:nvPr>
        </p:nvGraphicFramePr>
        <p:xfrm>
          <a:off x="471697" y="1417128"/>
          <a:ext cx="8328271" cy="5023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0050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D07BF4E-EDF1-47BE-9F41-32088DD5FF79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33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28650" y="609283"/>
            <a:ext cx="7886700" cy="4603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OBSŁUGA SIOEZ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D91BEFC0-78ED-4D0B-AFCA-E13A62D65840}"/>
              </a:ext>
            </a:extLst>
          </p:cNvPr>
          <p:cNvSpPr txBox="1"/>
          <p:nvPr/>
        </p:nvSpPr>
        <p:spPr>
          <a:xfrm>
            <a:off x="63341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System SIOEZ Formuła 2019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28F9FBFE-EAD7-4E6F-8F58-429F6C5DA0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258689"/>
              </p:ext>
            </p:extLst>
          </p:nvPr>
        </p:nvGraphicFramePr>
        <p:xfrm>
          <a:off x="282106" y="2957291"/>
          <a:ext cx="8630537" cy="18092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2461">
                  <a:extLst>
                    <a:ext uri="{9D8B030D-6E8A-4147-A177-3AD203B41FA5}">
                      <a16:colId xmlns:a16="http://schemas.microsoft.com/office/drawing/2014/main" xmlns="" val="3757205117"/>
                    </a:ext>
                  </a:extLst>
                </a:gridCol>
                <a:gridCol w="1004080">
                  <a:extLst>
                    <a:ext uri="{9D8B030D-6E8A-4147-A177-3AD203B41FA5}">
                      <a16:colId xmlns:a16="http://schemas.microsoft.com/office/drawing/2014/main" xmlns="" val="3434378925"/>
                    </a:ext>
                  </a:extLst>
                </a:gridCol>
                <a:gridCol w="836579">
                  <a:extLst>
                    <a:ext uri="{9D8B030D-6E8A-4147-A177-3AD203B41FA5}">
                      <a16:colId xmlns:a16="http://schemas.microsoft.com/office/drawing/2014/main" xmlns="" val="4268447828"/>
                    </a:ext>
                  </a:extLst>
                </a:gridCol>
                <a:gridCol w="1113565">
                  <a:extLst>
                    <a:ext uri="{9D8B030D-6E8A-4147-A177-3AD203B41FA5}">
                      <a16:colId xmlns:a16="http://schemas.microsoft.com/office/drawing/2014/main" xmlns="" val="3281002204"/>
                    </a:ext>
                  </a:extLst>
                </a:gridCol>
                <a:gridCol w="1101278">
                  <a:extLst>
                    <a:ext uri="{9D8B030D-6E8A-4147-A177-3AD203B41FA5}">
                      <a16:colId xmlns:a16="http://schemas.microsoft.com/office/drawing/2014/main" xmlns="" val="1610495077"/>
                    </a:ext>
                  </a:extLst>
                </a:gridCol>
                <a:gridCol w="3312574">
                  <a:extLst>
                    <a:ext uri="{9D8B030D-6E8A-4147-A177-3AD203B41FA5}">
                      <a16:colId xmlns:a16="http://schemas.microsoft.com/office/drawing/2014/main" xmlns="" val="3002136029"/>
                    </a:ext>
                  </a:extLst>
                </a:gridCol>
              </a:tblGrid>
              <a:tr h="8793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Oznaczenie egzaminu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46" marR="396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egzaminu (rrrr-mm-dd)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46" marR="396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Godzina egzaminu (gg:mm)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46" marR="396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Nazwa zmiany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46" marR="396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Nazwa arkusza egzaminacyjnego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46" marR="396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Rodzaj arkusza (ze słownika dostosowań)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46" marR="39646" marT="0" marB="0" anchor="ctr"/>
                </a:tc>
                <a:extLst>
                  <a:ext uri="{0D108BD9-81ED-4DB2-BD59-A6C34878D82A}">
                    <a16:rowId xmlns:a16="http://schemas.microsoft.com/office/drawing/2014/main" xmlns="" val="2407657616"/>
                  </a:ext>
                </a:extLst>
              </a:tr>
              <a:tr h="929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20241105/24xxxx-xxxxx/69790175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46" marR="396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15.01.2025</a:t>
                      </a:r>
                      <a:endParaRPr lang="pl-PL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46" marR="396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46" marR="396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Pisemny - papierowy</a:t>
                      </a:r>
                      <a:endParaRPr lang="pl-PL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46" marR="396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MED.10-KG-25.01</a:t>
                      </a:r>
                      <a:endParaRPr lang="pl-PL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46" marR="396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Arkusz dostosowany wydrukowany  i korzystanie </a:t>
                      </a:r>
                      <a:b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 pomocy osoby wspomagającej, która odczytuje treść arkusza i zapisuje odpowiedzi zdającego (Formuła 2019)</a:t>
                      </a:r>
                      <a:endParaRPr lang="pl-PL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46" marR="396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2289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797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DB0994B-B87D-4A54-A750-F2E3CFF39D1E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34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2611712" y="1986457"/>
            <a:ext cx="6104632" cy="1389994"/>
          </a:xfrm>
          <a:prstGeom prst="roundRect">
            <a:avLst/>
          </a:prstGeom>
          <a:noFill/>
          <a:ln w="25400" cap="flat" cmpd="sng" algn="ctr">
            <a:solidFill>
              <a:srgbClr val="86A5BE"/>
            </a:solidFill>
            <a:prstDash val="solid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92500"/>
          </a:bodyPr>
          <a:lstStyle/>
          <a:p>
            <a:pPr marL="0" lvl="1" algn="ctr" defTabSz="6858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sz="2400" b="1" dirty="0">
                <a:solidFill>
                  <a:srgbClr val="000099"/>
                </a:solidFill>
                <a:cs typeface="Calibri" panose="020F0502020204030204" pitchFamily="34" charset="0"/>
              </a:rPr>
              <a:t>Tylko w Formule 2019</a:t>
            </a:r>
            <a:r>
              <a:rPr lang="pl-PL" sz="2600" b="1" dirty="0">
                <a:solidFill>
                  <a:srgbClr val="000099"/>
                </a:solidFill>
                <a:cs typeface="Calibri" panose="020F0502020204030204" pitchFamily="34" charset="0"/>
              </a:rPr>
              <a:t> </a:t>
            </a:r>
          </a:p>
          <a:p>
            <a:pPr marL="0" lvl="1" algn="ctr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sz="2200" b="1" dirty="0">
                <a:solidFill>
                  <a:srgbClr val="000099"/>
                </a:solidFill>
                <a:cs typeface="Calibri" panose="020F0502020204030204" pitchFamily="34" charset="0"/>
              </a:rPr>
              <a:t>Zgłoszenia w SIOEZ do 14 dni od rozpoczęcia kursu</a:t>
            </a:r>
          </a:p>
          <a:p>
            <a:pPr marL="92075" lvl="1" indent="-87313" algn="ctr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b="1" dirty="0">
                <a:solidFill>
                  <a:srgbClr val="C00000"/>
                </a:solidFill>
                <a:cs typeface="Calibri" panose="020F0502020204030204" pitchFamily="34" charset="0"/>
              </a:rPr>
              <a:t>Po przekazaniu kursu do OKE nie można już wprowadzać zmian</a:t>
            </a:r>
          </a:p>
        </p:txBody>
      </p:sp>
      <p:sp>
        <p:nvSpPr>
          <p:cNvPr id="7" name="Strzałka w prawo 6"/>
          <p:cNvSpPr/>
          <p:nvPr/>
        </p:nvSpPr>
        <p:spPr>
          <a:xfrm>
            <a:off x="427656" y="2191246"/>
            <a:ext cx="1995487" cy="805253"/>
          </a:xfrm>
          <a:prstGeom prst="rightArrow">
            <a:avLst/>
          </a:prstGeom>
          <a:noFill/>
          <a:ln w="1016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6332CA0F-BD66-4BD4-85A7-F6A660E11F5C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System SIOEZ Formuła 2019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C13E0D2B-7375-4245-A0DA-9FEB33F23AC4}"/>
              </a:ext>
            </a:extLst>
          </p:cNvPr>
          <p:cNvSpPr txBox="1"/>
          <p:nvPr/>
        </p:nvSpPr>
        <p:spPr>
          <a:xfrm>
            <a:off x="461123" y="3879408"/>
            <a:ext cx="8375322" cy="15365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indent="-180975" defTabSz="1244600">
              <a:lnSpc>
                <a:spcPct val="90000"/>
              </a:lnSpc>
              <a:spcAft>
                <a:spcPct val="35000"/>
              </a:spcAft>
            </a:pPr>
            <a:r>
              <a:rPr lang="pl-PL" sz="2000" kern="1200" dirty="0">
                <a:solidFill>
                  <a:schemeClr val="tx1"/>
                </a:solidFill>
                <a:cs typeface="Segoe UI Semibold" panose="020B0702040204020203" pitchFamily="34" charset="0"/>
              </a:rPr>
              <a:t>Po zakończeniu </a:t>
            </a:r>
            <a:r>
              <a:rPr lang="pl-PL" sz="2000" dirty="0">
                <a:solidFill>
                  <a:schemeClr val="tx1"/>
                </a:solidFill>
                <a:cs typeface="Segoe UI Semibold" panose="020B0702040204020203" pitchFamily="34" charset="0"/>
              </a:rPr>
              <a:t>KKZ dla każdej osoby, która ukończyła kurs należy wprowadzić</a:t>
            </a:r>
            <a:r>
              <a:rPr lang="pl-PL" sz="2000" kern="1200" dirty="0">
                <a:solidFill>
                  <a:schemeClr val="tx1"/>
                </a:solidFill>
                <a:cs typeface="Segoe UI Semibold" panose="020B0702040204020203" pitchFamily="34" charset="0"/>
              </a:rPr>
              <a:t>:</a:t>
            </a:r>
          </a:p>
          <a:p>
            <a:pPr marL="630238" lvl="0" indent="-4572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  <a:cs typeface="Segoe UI Semibold" panose="020B0702040204020203" pitchFamily="34" charset="0"/>
              </a:rPr>
              <a:t>datę zakończenia kursu</a:t>
            </a:r>
          </a:p>
          <a:p>
            <a:pPr marL="630238" lvl="0" indent="-4572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pl-PL" sz="2000" kern="1200" dirty="0">
                <a:solidFill>
                  <a:schemeClr val="tx1"/>
                </a:solidFill>
                <a:cs typeface="Segoe UI Semibold" panose="020B0702040204020203" pitchFamily="34" charset="0"/>
              </a:rPr>
              <a:t>numer zaświadczenia</a:t>
            </a:r>
          </a:p>
          <a:p>
            <a:pPr lvl="0" defTabSz="1244600">
              <a:lnSpc>
                <a:spcPct val="90000"/>
              </a:lnSpc>
              <a:spcAft>
                <a:spcPct val="35000"/>
              </a:spcAft>
            </a:pPr>
            <a:r>
              <a:rPr lang="pl-PL" sz="2000" kern="1200" dirty="0">
                <a:solidFill>
                  <a:schemeClr val="tx1"/>
                </a:solidFill>
                <a:cs typeface="Segoe UI Semibold" panose="020B0702040204020203" pitchFamily="34" charset="0"/>
              </a:rPr>
              <a:t>następnie zakończyć kurs w </a:t>
            </a:r>
            <a:r>
              <a:rPr lang="pl-PL" sz="2000" dirty="0">
                <a:solidFill>
                  <a:schemeClr val="tx1"/>
                </a:solidFill>
                <a:cs typeface="Segoe UI Semibold" panose="020B0702040204020203" pitchFamily="34" charset="0"/>
              </a:rPr>
              <a:t>pierwszej zakładce</a:t>
            </a:r>
            <a:endParaRPr lang="pl-PL" sz="2000" kern="1200" dirty="0">
              <a:solidFill>
                <a:schemeClr val="tx1"/>
              </a:solidFill>
              <a:cs typeface="Segoe UI Semibold" panose="020B0702040204020203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8CD0D99F-2F11-4A80-349F-7DA83EB84DF4}"/>
              </a:ext>
            </a:extLst>
          </p:cNvPr>
          <p:cNvSpPr txBox="1"/>
          <p:nvPr/>
        </p:nvSpPr>
        <p:spPr>
          <a:xfrm>
            <a:off x="384339" y="5570233"/>
            <a:ext cx="8375322" cy="10172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indent="-180975" algn="just" defTabSz="1244600">
              <a:lnSpc>
                <a:spcPct val="90000"/>
              </a:lnSpc>
              <a:spcAft>
                <a:spcPct val="35000"/>
              </a:spcAft>
            </a:pPr>
            <a:r>
              <a:rPr lang="pl-PL" sz="2000" kern="1200" dirty="0">
                <a:solidFill>
                  <a:srgbClr val="FF0000"/>
                </a:solidFill>
                <a:cs typeface="Segoe UI Semibold" panose="020B0702040204020203" pitchFamily="34" charset="0"/>
              </a:rPr>
              <a:t>Od 11.10.2023 r. obowiązuje nowe rozporządzenie dotyczące kształcenia ustawicznego. Zmieniony jest między innymi wzór zaświadczenia o ukończeniu kursu </a:t>
            </a:r>
            <a:r>
              <a:rPr lang="pl-PL" sz="2000" dirty="0">
                <a:solidFill>
                  <a:srgbClr val="FF0000"/>
                </a:solidFill>
                <a:cs typeface="Segoe UI Semibold" panose="020B0702040204020203" pitchFamily="34" charset="0"/>
              </a:rPr>
              <a:t>kwalifikacyjnego</a:t>
            </a:r>
            <a:endParaRPr lang="pl-PL" sz="2000" kern="1200" dirty="0">
              <a:solidFill>
                <a:srgbClr val="FF0000"/>
              </a:solidFill>
              <a:cs typeface="Segoe UI Semibold" panose="020B0702040204020203" pitchFamily="34" charset="0"/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xmlns="" id="{1EDF7B3D-2ABB-826C-4375-3BEF329253DA}"/>
              </a:ext>
            </a:extLst>
          </p:cNvPr>
          <p:cNvSpPr txBox="1">
            <a:spLocks/>
          </p:cNvSpPr>
          <p:nvPr/>
        </p:nvSpPr>
        <p:spPr bwMode="auto">
          <a:xfrm>
            <a:off x="633413" y="792163"/>
            <a:ext cx="7886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OBSŁUGA</a:t>
            </a: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SIOEZ</a:t>
            </a: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</a:br>
            <a:endParaRPr lang="pl-PL" altLang="pl-PL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xmlns="" id="{B31C317F-F6F0-2429-C9AD-0B3939E7D8D2}"/>
              </a:ext>
            </a:extLst>
          </p:cNvPr>
          <p:cNvSpPr txBox="1">
            <a:spLocks/>
          </p:cNvSpPr>
          <p:nvPr/>
        </p:nvSpPr>
        <p:spPr bwMode="auto">
          <a:xfrm>
            <a:off x="623887" y="1120450"/>
            <a:ext cx="7886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9pPr>
          </a:lstStyle>
          <a:p>
            <a:pPr eaLnBrk="1" hangingPunct="1">
              <a:defRPr/>
            </a:pPr>
            <a:r>
              <a:rPr lang="pl-PL" sz="2000" b="1" dirty="0">
                <a:latin typeface="+mn-lt"/>
                <a:cs typeface="Calibri" panose="020F0502020204030204" pitchFamily="34" charset="0"/>
              </a:rPr>
              <a:t>KWALIFIKACYJNE KURSY ZAWODOWE </a:t>
            </a:r>
            <a:endParaRPr lang="pl-PL" altLang="pl-PL" sz="2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/>
      <p:bldP spid="3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721090"/>
            <a:ext cx="7886700" cy="606425"/>
          </a:xfrm>
        </p:spPr>
        <p:txBody>
          <a:bodyPr>
            <a:noAutofit/>
          </a:bodyPr>
          <a:lstStyle/>
          <a:p>
            <a:pPr algn="ctr" defTabSz="914400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OBSŁUGA</a:t>
            </a: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SIOEZ</a:t>
            </a:r>
            <a:endParaRPr lang="pl-PL" altLang="pl-PL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93188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BCE3E30-52FA-4C2F-878C-3133E662B1F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35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62014CE8-F39B-46B2-ACCC-AD8214426922}"/>
              </a:ext>
            </a:extLst>
          </p:cNvPr>
          <p:cNvSpPr txBox="1"/>
          <p:nvPr/>
        </p:nvSpPr>
        <p:spPr>
          <a:xfrm>
            <a:off x="633413" y="136525"/>
            <a:ext cx="2589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System SIOEZ Formuła 2017 i 2019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0E180D97-9C43-7C3C-FE2C-BDA0BAD70643}"/>
              </a:ext>
            </a:extLst>
          </p:cNvPr>
          <p:cNvSpPr/>
          <p:nvPr/>
        </p:nvSpPr>
        <p:spPr>
          <a:xfrm>
            <a:off x="426097" y="1650098"/>
            <a:ext cx="809401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pl-PL" altLang="pl-PL" sz="2400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Proszę pamiętać:</a:t>
            </a:r>
          </a:p>
          <a:p>
            <a:pPr marL="617538" indent="-255588" algn="just" eaLnBrk="1" fontAlgn="auto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400" dirty="0">
                <a:latin typeface="+mn-lt"/>
                <a:cs typeface="Calibri" panose="020F0502020204030204" pitchFamily="34" charset="0"/>
              </a:rPr>
              <a:t>o uzupełnieniu w SIOEZ składów ZN, asystentów</a:t>
            </a:r>
            <a:br>
              <a:rPr lang="pl-PL" altLang="pl-PL" sz="2400" dirty="0">
                <a:latin typeface="+mn-lt"/>
                <a:cs typeface="Calibri" panose="020F0502020204030204" pitchFamily="34" charset="0"/>
              </a:rPr>
            </a:br>
            <a:r>
              <a:rPr lang="pl-PL" altLang="pl-PL" sz="2400" dirty="0">
                <a:latin typeface="+mn-lt"/>
                <a:cs typeface="Calibri" panose="020F0502020204030204" pitchFamily="34" charset="0"/>
              </a:rPr>
              <a:t>i operatorów </a:t>
            </a:r>
            <a:r>
              <a:rPr lang="pl-PL" altLang="pl-PL" sz="2400" dirty="0">
                <a:cs typeface="Calibri" panose="020F0502020204030204" pitchFamily="34" charset="0"/>
              </a:rPr>
              <a:t>–</a:t>
            </a:r>
            <a:r>
              <a:rPr lang="pl-PL" altLang="pl-PL" sz="2400" dirty="0">
                <a:latin typeface="+mn-lt"/>
                <a:cs typeface="Calibri" panose="020F0502020204030204" pitchFamily="34" charset="0"/>
              </a:rPr>
              <a:t> </a:t>
            </a:r>
            <a:r>
              <a:rPr lang="pl-PL" altLang="pl-PL" sz="24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termin minął 09.12.2024 r.</a:t>
            </a:r>
          </a:p>
          <a:p>
            <a:pPr marL="617538" indent="-255588" algn="just" eaLnBrk="1" fontAlgn="auto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400" dirty="0">
                <a:latin typeface="+mn-lt"/>
                <a:cs typeface="Calibri" panose="020F0502020204030204" pitchFamily="34" charset="0"/>
              </a:rPr>
              <a:t>po zaakceptowaniu egzaminów w SIOEZ </a:t>
            </a:r>
            <a:r>
              <a:rPr lang="pl-PL" altLang="pl-PL" sz="2400" dirty="0">
                <a:cs typeface="Calibri" panose="020F0502020204030204" pitchFamily="34" charset="0"/>
              </a:rPr>
              <a:t>–</a:t>
            </a:r>
            <a:r>
              <a:rPr lang="pl-PL" altLang="pl-PL" sz="2400" dirty="0">
                <a:latin typeface="+mn-lt"/>
                <a:cs typeface="Calibri" panose="020F0502020204030204" pitchFamily="34" charset="0"/>
              </a:rPr>
              <a:t>  </a:t>
            </a:r>
            <a:r>
              <a:rPr lang="pl-PL" altLang="pl-PL" sz="24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deklaracje odrzuca OKE </a:t>
            </a:r>
          </a:p>
          <a:p>
            <a:pPr marL="622300" indent="-260350" algn="just" eaLnBrk="1" fontAlgn="auto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o wpisaniu oznaczenia egzaminu (np. </a:t>
            </a:r>
            <a:r>
              <a:rPr lang="pl-PL" altLang="pl-PL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20240223/246401-XXXXX/74863754</a:t>
            </a:r>
            <a:r>
              <a:rPr lang="pl-PL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) na etykiecie koperty zwrotnej, </a:t>
            </a:r>
            <a:r>
              <a:rPr lang="pl-PL" altLang="pl-PL" sz="2400" dirty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tylko dla modelu d i </a:t>
            </a:r>
            <a:r>
              <a:rPr lang="pl-PL" altLang="pl-PL" sz="2400" dirty="0" err="1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dk</a:t>
            </a:r>
            <a:endParaRPr lang="pl-PL" altLang="pl-PL" sz="2400" dirty="0">
              <a:solidFill>
                <a:srgbClr val="0066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17538" indent="-255588" algn="just" eaLnBrk="1" fontAlgn="auto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400" dirty="0">
                <a:latin typeface="+mn-lt"/>
                <a:cs typeface="Calibri" panose="020F0502020204030204" pitchFamily="34" charset="0"/>
              </a:rPr>
              <a:t>protokoły z sali powinny być wygenerowane w SIOEZ nie później niż dzień po egzaminie – </a:t>
            </a:r>
            <a:r>
              <a:rPr lang="pl-PL" altLang="pl-PL" sz="24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po 48 godzinach system blokuje generowanie</a:t>
            </a:r>
          </a:p>
        </p:txBody>
      </p:sp>
    </p:spTree>
    <p:extLst>
      <p:ext uri="{BB962C8B-B14F-4D97-AF65-F5344CB8AC3E}">
        <p14:creationId xmlns:p14="http://schemas.microsoft.com/office/powerpoint/2010/main" val="363855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673100"/>
            <a:ext cx="7886700" cy="606425"/>
          </a:xfrm>
        </p:spPr>
        <p:txBody>
          <a:bodyPr>
            <a:noAutofit/>
          </a:bodyPr>
          <a:lstStyle/>
          <a:p>
            <a:pPr algn="ctr" defTabSz="914400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OBSŁUGA</a:t>
            </a: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SIOEZ</a:t>
            </a:r>
            <a:endParaRPr lang="pl-PL" altLang="pl-PL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4" name="Łącznik prosty 3">
            <a:extLst>
              <a:ext uri="{FF2B5EF4-FFF2-40B4-BE49-F238E27FC236}">
                <a16:creationId xmlns:a16="http://schemas.microsoft.com/office/drawing/2014/main" xmlns="" id="{3EC66C23-6118-6815-B432-31742E2A3DF1}"/>
              </a:ext>
            </a:extLst>
          </p:cNvPr>
          <p:cNvSpPr/>
          <p:nvPr/>
        </p:nvSpPr>
        <p:spPr>
          <a:xfrm>
            <a:off x="633413" y="1798353"/>
            <a:ext cx="7979645" cy="0"/>
          </a:xfrm>
          <a:prstGeom prst="line">
            <a:avLst/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/>
          </a:p>
        </p:txBody>
      </p:sp>
      <p:sp>
        <p:nvSpPr>
          <p:cNvPr id="7" name="Dowolny kształt: kształt 6">
            <a:extLst>
              <a:ext uri="{FF2B5EF4-FFF2-40B4-BE49-F238E27FC236}">
                <a16:creationId xmlns:a16="http://schemas.microsoft.com/office/drawing/2014/main" xmlns="" id="{84A0D75B-16C4-C9FE-88F6-5C381DADBA54}"/>
              </a:ext>
            </a:extLst>
          </p:cNvPr>
          <p:cNvSpPr/>
          <p:nvPr/>
        </p:nvSpPr>
        <p:spPr>
          <a:xfrm>
            <a:off x="633413" y="1970984"/>
            <a:ext cx="7979645" cy="1674650"/>
          </a:xfrm>
          <a:custGeom>
            <a:avLst/>
            <a:gdLst>
              <a:gd name="connsiteX0" fmla="*/ 0 w 7979645"/>
              <a:gd name="connsiteY0" fmla="*/ 0 h 1674650"/>
              <a:gd name="connsiteX1" fmla="*/ 7979645 w 7979645"/>
              <a:gd name="connsiteY1" fmla="*/ 0 h 1674650"/>
              <a:gd name="connsiteX2" fmla="*/ 7979645 w 7979645"/>
              <a:gd name="connsiteY2" fmla="*/ 1674650 h 1674650"/>
              <a:gd name="connsiteX3" fmla="*/ 0 w 7979645"/>
              <a:gd name="connsiteY3" fmla="*/ 1674650 h 1674650"/>
              <a:gd name="connsiteX4" fmla="*/ 0 w 7979645"/>
              <a:gd name="connsiteY4" fmla="*/ 0 h 167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645" h="1674650">
                <a:moveTo>
                  <a:pt x="0" y="0"/>
                </a:moveTo>
                <a:lnTo>
                  <a:pt x="7979645" y="0"/>
                </a:lnTo>
                <a:lnTo>
                  <a:pt x="7979645" y="1674650"/>
                </a:lnTo>
                <a:lnTo>
                  <a:pt x="0" y="16746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just" defTabSz="889000">
              <a:lnSpc>
                <a:spcPct val="90000"/>
              </a:lnSpc>
              <a:spcAft>
                <a:spcPct val="35000"/>
              </a:spcAft>
            </a:pPr>
            <a:r>
              <a:rPr lang="pl-PL" sz="2000" b="1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Obsługa SIOEZ:</a:t>
            </a:r>
            <a:r>
              <a:rPr lang="pl-PL" sz="20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(konta użytkowników, wprowadzanie zdających, składanie </a:t>
            </a:r>
            <a:r>
              <a:rPr 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deklaracji </a:t>
            </a:r>
            <a:r>
              <a:rPr lang="pl-PL" sz="20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dla zdających, wprowadzanie kursów KKZ, miejsca egzaminowania, upoważnienia, przekierowania zdających, planowanie egzaminów, zakończenie egzaminów)</a:t>
            </a:r>
          </a:p>
          <a:p>
            <a:pPr marL="0" lvl="0" indent="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800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6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kierownik  </a:t>
            </a:r>
            <a:r>
              <a:rPr lang="pl-PL" sz="2000" b="1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Andrzej Pasiut</a:t>
            </a:r>
            <a:r>
              <a:rPr lang="pl-PL" sz="20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tel. 608 039 681 </a:t>
            </a:r>
          </a:p>
          <a:p>
            <a:pPr marL="0" lvl="0" indent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6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z-ca kierownika  </a:t>
            </a:r>
            <a:r>
              <a:rPr lang="pl-PL" sz="2000" b="1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Sabina </a:t>
            </a:r>
            <a:r>
              <a:rPr lang="pl-PL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Czajka</a:t>
            </a:r>
            <a:r>
              <a:rPr lang="pl-PL" sz="20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pl-PL" kern="1200" dirty="0">
                <a:ea typeface="Calibri" panose="020F0502020204030204" pitchFamily="34" charset="0"/>
                <a:cs typeface="Times New Roman" panose="02020603050405020304" pitchFamily="18" charset="0"/>
              </a:rPr>
              <a:t>el.  501 096 106</a:t>
            </a:r>
            <a:endParaRPr lang="pl-PL" strike="sngStrike" kern="1200" dirty="0">
              <a:cs typeface="Segoe UI Semibold" panose="020B0702040204020203" pitchFamily="34" charset="0"/>
            </a:endParaRPr>
          </a:p>
        </p:txBody>
      </p:sp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xmlns="" id="{5A027A60-BBB6-2CA5-52F8-0C168F0C7413}"/>
              </a:ext>
            </a:extLst>
          </p:cNvPr>
          <p:cNvSpPr/>
          <p:nvPr/>
        </p:nvSpPr>
        <p:spPr>
          <a:xfrm>
            <a:off x="633413" y="4543723"/>
            <a:ext cx="7979645" cy="1546561"/>
          </a:xfrm>
          <a:custGeom>
            <a:avLst/>
            <a:gdLst>
              <a:gd name="connsiteX0" fmla="*/ 0 w 7979645"/>
              <a:gd name="connsiteY0" fmla="*/ 0 h 1546561"/>
              <a:gd name="connsiteX1" fmla="*/ 7979645 w 7979645"/>
              <a:gd name="connsiteY1" fmla="*/ 0 h 1546561"/>
              <a:gd name="connsiteX2" fmla="*/ 7979645 w 7979645"/>
              <a:gd name="connsiteY2" fmla="*/ 1546561 h 1546561"/>
              <a:gd name="connsiteX3" fmla="*/ 0 w 7979645"/>
              <a:gd name="connsiteY3" fmla="*/ 1546561 h 1546561"/>
              <a:gd name="connsiteX4" fmla="*/ 0 w 7979645"/>
              <a:gd name="connsiteY4" fmla="*/ 0 h 1546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645" h="1546561">
                <a:moveTo>
                  <a:pt x="0" y="0"/>
                </a:moveTo>
                <a:lnTo>
                  <a:pt x="7979645" y="0"/>
                </a:lnTo>
                <a:lnTo>
                  <a:pt x="7979645" y="1546561"/>
                </a:lnTo>
                <a:lnTo>
                  <a:pt x="0" y="154656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just" defTabSz="889000">
              <a:lnSpc>
                <a:spcPct val="90000"/>
              </a:lnSpc>
              <a:spcAft>
                <a:spcPct val="35000"/>
              </a:spcAft>
            </a:pPr>
            <a:r>
              <a:rPr lang="pl-PL" sz="2000" b="1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Obsługa SIOEZ:</a:t>
            </a:r>
            <a:r>
              <a:rPr lang="pl-PL" sz="20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(konta użytkowników, dodawanie </a:t>
            </a:r>
            <a:r>
              <a:rPr lang="pl-PL" sz="20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OE do systemu, zgłaszanie absolwentów, wydawanie świadectw i dyplomów)</a:t>
            </a:r>
          </a:p>
          <a:p>
            <a:pPr marL="0" lvl="0" indent="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800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pl-PL" sz="16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informatycy:</a:t>
            </a:r>
            <a:r>
              <a:rPr lang="pl-PL" sz="20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b="1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Łukasz Herman </a:t>
            </a:r>
            <a:r>
              <a:rPr lang="pl-PL" sz="18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tel.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503 615 487</a:t>
            </a:r>
            <a:r>
              <a:rPr lang="pl-PL" sz="18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pl-PL" sz="20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pl-PL" sz="2000" b="1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Tomasz Pluta </a:t>
            </a:r>
            <a:r>
              <a:rPr lang="pl-PL" sz="1800" b="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tel.</a:t>
            </a:r>
            <a:r>
              <a:rPr lang="pl-PL" sz="1800" b="1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503 615 502</a:t>
            </a:r>
            <a:endParaRPr lang="pl-PL" sz="1800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3188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BCE3E30-52FA-4C2F-878C-3133E662B1F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36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Łącznik prosty 5"/>
          <p:cNvSpPr/>
          <p:nvPr/>
        </p:nvSpPr>
        <p:spPr>
          <a:xfrm flipV="1">
            <a:off x="594085" y="4349214"/>
            <a:ext cx="7979645" cy="22367"/>
          </a:xfrm>
          <a:prstGeom prst="line">
            <a:avLst/>
          </a:prstGeom>
          <a:blipFill rotWithShape="0">
            <a:blip r:embed="rId4"/>
            <a:stretch>
              <a:fillRect/>
            </a:stretch>
          </a:blipFill>
          <a:ln w="25400">
            <a:solidFill>
              <a:srgbClr val="86A5BE"/>
            </a:solidFill>
          </a:ln>
          <a:effectLst/>
        </p:spPr>
        <p:style>
          <a:lnRef idx="1">
            <a:scrgbClr r="0" g="0" b="0"/>
          </a:lnRef>
          <a:fillRef idx="2">
            <a:scrgbClr r="0" g="0" b="0"/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62014CE8-F39B-46B2-ACCC-AD8214426922}"/>
              </a:ext>
            </a:extLst>
          </p:cNvPr>
          <p:cNvSpPr txBox="1"/>
          <p:nvPr/>
        </p:nvSpPr>
        <p:spPr>
          <a:xfrm>
            <a:off x="633413" y="136525"/>
            <a:ext cx="2589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System SIOEZ Formuła 2017 i 2019</a:t>
            </a:r>
          </a:p>
        </p:txBody>
      </p:sp>
    </p:spTree>
    <p:extLst>
      <p:ext uri="{BB962C8B-B14F-4D97-AF65-F5344CB8AC3E}">
        <p14:creationId xmlns:p14="http://schemas.microsoft.com/office/powerpoint/2010/main" val="9359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C9B2E17-C4C7-4EE0-8590-36FAA59431DB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37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E72CCFA4-D986-483F-BFEC-ED2070AC1B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2781719"/>
              </p:ext>
            </p:extLst>
          </p:nvPr>
        </p:nvGraphicFramePr>
        <p:xfrm>
          <a:off x="521955" y="2292639"/>
          <a:ext cx="7823112" cy="1735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3031761"/>
              </p:ext>
            </p:extLst>
          </p:nvPr>
        </p:nvGraphicFramePr>
        <p:xfrm>
          <a:off x="633845" y="919547"/>
          <a:ext cx="7886700" cy="5801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3427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59E3C25-DD3E-43DE-9973-39C3FDB2E740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  <a:cs typeface="Segoe UI Semibold" panose="020B0702040204020203" pitchFamily="34" charset="0"/>
              </a:rPr>
              <a:pPr/>
              <a:t>38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23455" y="342639"/>
            <a:ext cx="7886700" cy="370794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KOMUNIKATY</a:t>
            </a:r>
            <a:endParaRPr lang="pl-PL" dirty="0">
              <a:solidFill>
                <a:srgbClr val="000099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2BFDC23E-54B3-4288-AAF8-F79C785E1AFA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Serwis dla dyrektorów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FE6D55-65ED-4FB0-8174-E634DC11C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2FFE6D55-65ED-4FB0-8174-E634DC11C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2FFE6D55-65ED-4FB0-8174-E634DC11C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2FFE6D55-65ED-4FB0-8174-E634DC11C5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EAB4C0-5F29-41BC-BF4C-E792DB28E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52EAB4C0-5F29-41BC-BF4C-E792DB28E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52EAB4C0-5F29-41BC-BF4C-E792DB28E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52EAB4C0-5F29-41BC-BF4C-E792DB28E7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FBEB47-CD9A-467B-9965-B5B8F3F8F4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69FBEB47-CD9A-467B-9965-B5B8F3F8F4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69FBEB47-CD9A-467B-9965-B5B8F3F8F4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69FBEB47-CD9A-467B-9965-B5B8F3F8F4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E63A90-B5A2-4ECF-B14D-440241435B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EAE63A90-B5A2-4ECF-B14D-440241435B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EAE63A90-B5A2-4ECF-B14D-440241435B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EAE63A90-B5A2-4ECF-B14D-440241435B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0232090"/>
              </p:ext>
            </p:extLst>
          </p:nvPr>
        </p:nvGraphicFramePr>
        <p:xfrm>
          <a:off x="633413" y="1265873"/>
          <a:ext cx="7886700" cy="5092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1379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62C9E71-5AC1-4DD6-9B29-CFF9985BF3E0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39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</a:rPr>
              <a:t>KOMUNIKATY</a:t>
            </a:r>
            <a:br>
              <a:rPr lang="pl-PL" b="1" dirty="0">
                <a:solidFill>
                  <a:srgbClr val="000099"/>
                </a:solidFill>
                <a:latin typeface="+mj-lt"/>
              </a:rPr>
            </a:br>
            <a:endParaRPr lang="pl-PL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25FFF68C-A1FF-4894-85B1-BC167379FBE2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90015A1D-B9B8-15B4-4739-83B3C78EE672}"/>
              </a:ext>
            </a:extLst>
          </p:cNvPr>
          <p:cNvSpPr txBox="1"/>
          <p:nvPr/>
        </p:nvSpPr>
        <p:spPr>
          <a:xfrm>
            <a:off x="512466" y="5752949"/>
            <a:ext cx="81190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u="sng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8"/>
              </a:rPr>
              <a:t>Procedura organizowania i przeprowadzania testu kwalifikacyjnego </a:t>
            </a:r>
          </a:p>
          <a:p>
            <a:pPr algn="ctr"/>
            <a:r>
              <a:rPr lang="pl-PL" sz="1800" u="sng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8"/>
              </a:rPr>
              <a:t>w zakresie kwalifikacji wstępnej dla uczniów i absolwentów od 2020 roku</a:t>
            </a:r>
            <a:endParaRPr lang="pl-PL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ED7CB18-E576-4B41-B00A-2A710A305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CED7CB18-E576-4B41-B00A-2A710A305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CED7CB18-E576-4B41-B00A-2A710A305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CED7CB18-E576-4B41-B00A-2A710A3057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D4A649-B354-4159-B3B4-9A56D0EEB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FCD4A649-B354-4159-B3B4-9A56D0EEB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CD4A649-B354-4159-B3B4-9A56D0EEB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FCD4A649-B354-4159-B3B4-9A56D0EEB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596900"/>
            <a:ext cx="9120188" cy="465138"/>
          </a:xfrm>
        </p:spPr>
        <p:txBody>
          <a:bodyPr rtlCol="0">
            <a:noAutofit/>
          </a:bodyPr>
          <a:lstStyle/>
          <a:p>
            <a:pPr lvl="1" algn="ctr" defTabSz="914400" eaLnBrk="1" fontAlgn="auto" hangingPunct="1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defRPr/>
            </a:pPr>
            <a:r>
              <a:rPr lang="pl-PL" sz="2800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EGZAMIN JEST PRZEPROWADZANY DLA 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6339406"/>
              </p:ext>
            </p:extLst>
          </p:nvPr>
        </p:nvGraphicFramePr>
        <p:xfrm>
          <a:off x="597429" y="1636054"/>
          <a:ext cx="8226214" cy="4937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4036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xfrm>
            <a:off x="7019461" y="6433419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C3A4F7C-61F1-4531-BE43-E8033A97AEA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Informacje ogólne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86A86D-9609-4757-AA5B-C5F9C9D44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CB86A86D-9609-4757-AA5B-C5F9C9D445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5E6146-B04B-4AA2-8406-58B7EA73D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ED5E6146-B04B-4AA2-8406-58B7EA73DA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1B0A39-7871-4A05-980B-8A9C61B5F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611B0A39-7871-4A05-980B-8A9C61B5FA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EFAC16-46D7-45B3-B7EE-064AE2955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3DEFAC16-46D7-45B3-B7EE-064AE2955E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4F9CE5-1236-4F5A-93E0-056266465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364F9CE5-1236-4F5A-93E0-0562664657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3E0F5C-8EA3-456C-8979-0B09AC418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B33E0F5C-8EA3-456C-8979-0B09AC4189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7D3B00-8F0E-42B4-8AE0-A65BDFDE6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227D3B00-8F0E-42B4-8AE0-A65BDFDE6C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EB6853-5270-4D13-9C20-4BA1C4D95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6BEB6853-5270-4D13-9C20-4BA1C4D950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77415D-4699-45B6-AFDE-632281D3D6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3777415D-4699-45B6-AFDE-632281D3D6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D8E5C7-D494-4A55-A4F8-E91E9FBC1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BDD8E5C7-D494-4A55-A4F8-E91E9FBC1A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B51B075-7D10-449E-AB74-7A89BCB1D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5B51B075-7D10-449E-AB74-7A89BCB1D3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3EA8CE-A7D8-4BFC-A465-04A5A32E62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F93EA8CE-A7D8-4BFC-A465-04A5A32E62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4602270"/>
              </p:ext>
            </p:extLst>
          </p:nvPr>
        </p:nvGraphicFramePr>
        <p:xfrm>
          <a:off x="456665" y="1076967"/>
          <a:ext cx="8230669" cy="5461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5475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3DE4494-A912-437D-A284-AA63B0588FF5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40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UMOWY</a:t>
            </a:r>
            <a:r>
              <a:rPr lang="pl-PL" b="1" dirty="0">
                <a:solidFill>
                  <a:srgbClr val="000099"/>
                </a:solidFill>
                <a:latin typeface="+mj-lt"/>
              </a:rPr>
              <a:t/>
            </a:r>
            <a:br>
              <a:rPr lang="pl-PL" b="1" dirty="0">
                <a:solidFill>
                  <a:srgbClr val="000099"/>
                </a:solidFill>
                <a:latin typeface="+mj-lt"/>
              </a:rPr>
            </a:br>
            <a:endParaRPr lang="pl-PL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458F83E3-3750-4875-913C-81731E7B88B1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9250431"/>
              </p:ext>
            </p:extLst>
          </p:nvPr>
        </p:nvGraphicFramePr>
        <p:xfrm>
          <a:off x="497636" y="982735"/>
          <a:ext cx="8390725" cy="5595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7523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74678C7-BBD4-48AA-8117-ADCF3DBFCE6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41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303616"/>
            <a:ext cx="7886700" cy="912812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UMOWY</a:t>
            </a:r>
            <a:r>
              <a:rPr lang="pl-PL" b="1" dirty="0">
                <a:solidFill>
                  <a:srgbClr val="000099"/>
                </a:solidFill>
                <a:latin typeface="+mj-lt"/>
              </a:rPr>
              <a:t/>
            </a:r>
            <a:br>
              <a:rPr lang="pl-PL" b="1" dirty="0">
                <a:solidFill>
                  <a:srgbClr val="000099"/>
                </a:solidFill>
                <a:latin typeface="+mj-lt"/>
              </a:rPr>
            </a:br>
            <a:endParaRPr lang="pl-PL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5A049D89-C6F0-4D20-B5CC-347A7706B44A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AE2DE2-5889-471E-8FC3-DA200A477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6EAE2DE2-5889-471E-8FC3-DA200A477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6EAE2DE2-5889-471E-8FC3-DA200A477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6EAE2DE2-5889-471E-8FC3-DA200A477C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CCC353-98B9-40F3-8E87-2D759E99F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1ECCC353-98B9-40F3-8E87-2D759E99F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1ECCC353-98B9-40F3-8E87-2D759E99F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1ECCC353-98B9-40F3-8E87-2D759E99F0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7DC7FE-B2E3-4D9C-AEFF-FA4E6F578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837DC7FE-B2E3-4D9C-AEFF-FA4E6F578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837DC7FE-B2E3-4D9C-AEFF-FA4E6F578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837DC7FE-B2E3-4D9C-AEFF-FA4E6F578D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B0F0CF-E4BD-4540-8C55-404644F4A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43B0F0CF-E4BD-4540-8C55-404644F4A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43B0F0CF-E4BD-4540-8C55-404644F4A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43B0F0CF-E4BD-4540-8C55-404644F4AC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4D4723-7CD7-4AAE-9D43-293B3FA3D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5A4D4723-7CD7-4AAE-9D43-293B3FA3D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5A4D4723-7CD7-4AAE-9D43-293B3FA3D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5A4D4723-7CD7-4AAE-9D43-293B3FA3DE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6968D8-2D13-4FDA-B2C0-32B02DF9F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CA6968D8-2D13-4FDA-B2C0-32B02DF9F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CA6968D8-2D13-4FDA-B2C0-32B02DF9F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CA6968D8-2D13-4FDA-B2C0-32B02DF9FF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CB3FAD-C091-4901-9787-282750746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FACB3FAD-C091-4901-9787-282750746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FACB3FAD-C091-4901-9787-282750746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FACB3FAD-C091-4901-9787-2827507460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B26A44-0BA9-48E8-8767-252F53D5D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F6B26A44-0BA9-48E8-8767-252F53D5D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F6B26A44-0BA9-48E8-8767-252F53D5D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F6B26A44-0BA9-48E8-8767-252F53D5D7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E38601A-EE82-43CC-B26B-7A2D47A49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FE38601A-EE82-43CC-B26B-7A2D47A49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FE38601A-EE82-43CC-B26B-7A2D47A49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FE38601A-EE82-43CC-B26B-7A2D47A499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081C45-8431-43E5-914A-2064120B3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85081C45-8431-43E5-914A-2064120B3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graphicEl>
                                              <a:dgm id="{85081C45-8431-43E5-914A-2064120B3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85081C45-8431-43E5-914A-2064120B3D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F22C96-4EDC-4576-8EF3-EB753D6EF2BD}" type="slidenum">
              <a:rPr lang="pl-PL" altLang="pl-PL" smtClean="0"/>
              <a:pPr>
                <a:defRPr/>
              </a:pPr>
              <a:t>42</a:t>
            </a:fld>
            <a:endParaRPr lang="pl-PL" alt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00" y="1106930"/>
            <a:ext cx="8653670" cy="5333693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5065A4F6-93DF-48D7-9F10-3831062DDECB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egzaminatorów</a:t>
            </a:r>
          </a:p>
        </p:txBody>
      </p:sp>
    </p:spTree>
    <p:extLst>
      <p:ext uri="{BB962C8B-B14F-4D97-AF65-F5344CB8AC3E}">
        <p14:creationId xmlns:p14="http://schemas.microsoft.com/office/powerpoint/2010/main" val="106758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F22C96-4EDC-4576-8EF3-EB753D6EF2BD}" type="slidenum">
              <a:rPr lang="pl-PL" altLang="pl-PL" smtClean="0"/>
              <a:pPr>
                <a:defRPr/>
              </a:pPr>
              <a:t>43</a:t>
            </a:fld>
            <a:endParaRPr lang="pl-PL" alt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79" y="662940"/>
            <a:ext cx="8724534" cy="5671599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861600" y="4482165"/>
            <a:ext cx="6476642" cy="923330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dirty="0">
                <a:latin typeface="+mn-lt"/>
                <a:cs typeface="Calibri" panose="020F0502020204030204" pitchFamily="34" charset="0"/>
              </a:rPr>
              <a:t>Po wypełnieniu oświadczenia do umów proszę zwrócić uwagę, </a:t>
            </a:r>
            <a:br>
              <a:rPr lang="pl-PL" dirty="0">
                <a:latin typeface="+mn-lt"/>
                <a:cs typeface="Calibri" panose="020F0502020204030204" pitchFamily="34" charset="0"/>
              </a:rPr>
            </a:br>
            <a:r>
              <a:rPr lang="pl-PL" dirty="0">
                <a:latin typeface="+mn-lt"/>
                <a:cs typeface="Calibri" panose="020F0502020204030204" pitchFamily="34" charset="0"/>
              </a:rPr>
              <a:t>czy w ostatniej kolumnie pojawia się informacja o wysłaniu oraz czy kolor tła zmienił się na zielony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E5437EE7-BD37-4222-9C1B-EDD2925BC0AF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egzaminatorów</a:t>
            </a:r>
          </a:p>
        </p:txBody>
      </p:sp>
    </p:spTree>
    <p:extLst>
      <p:ext uri="{BB962C8B-B14F-4D97-AF65-F5344CB8AC3E}">
        <p14:creationId xmlns:p14="http://schemas.microsoft.com/office/powerpoint/2010/main" val="199841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086600" y="6411487"/>
            <a:ext cx="2057400" cy="365125"/>
          </a:xfrm>
        </p:spPr>
        <p:txBody>
          <a:bodyPr/>
          <a:lstStyle/>
          <a:p>
            <a:pPr>
              <a:defRPr/>
            </a:pPr>
            <a:fld id="{1BF22C96-4EDC-4576-8EF3-EB753D6EF2BD}" type="slidenum">
              <a:rPr lang="pl-PL" altLang="pl-PL" smtClean="0"/>
              <a:pPr>
                <a:defRPr/>
              </a:pPr>
              <a:t>44</a:t>
            </a:fld>
            <a:endParaRPr lang="pl-PL" altLang="pl-PL"/>
          </a:p>
        </p:txBody>
      </p:sp>
      <p:pic>
        <p:nvPicPr>
          <p:cNvPr id="7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6863" y="509281"/>
            <a:ext cx="8590046" cy="563807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744261" y="4405886"/>
            <a:ext cx="7715250" cy="1477328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dirty="0">
                <a:latin typeface="+mn-lt"/>
                <a:cs typeface="Calibri" panose="020F0502020204030204" pitchFamily="34" charset="0"/>
              </a:rPr>
              <a:t>Jeżeli umowa jest już przygotowana przez OKE i umieszczona w Serwisie dla dyrektorów, w ostatniej kolumnie znajduje się przycisk „Generuj link do umowy”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dirty="0">
                <a:latin typeface="+mn-lt"/>
                <a:cs typeface="Calibri" panose="020F0502020204030204" pitchFamily="34" charset="0"/>
              </a:rPr>
              <a:t>Jeżeli umowa jeszcze nie jest przygotowana, znajduje się tam stosowna informacja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dirty="0">
                <a:latin typeface="+mn-lt"/>
                <a:cs typeface="Calibri" panose="020F0502020204030204" pitchFamily="34" charset="0"/>
              </a:rPr>
              <a:t>Na liście umów znajdują się również informacje o jej numerze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60D533DF-EC39-43B3-81D9-84ADEFAC9821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egzaminatorów</a:t>
            </a:r>
          </a:p>
        </p:txBody>
      </p:sp>
    </p:spTree>
    <p:extLst>
      <p:ext uri="{BB962C8B-B14F-4D97-AF65-F5344CB8AC3E}">
        <p14:creationId xmlns:p14="http://schemas.microsoft.com/office/powerpoint/2010/main" val="247492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Łącznik prosty 2">
            <a:extLst>
              <a:ext uri="{FF2B5EF4-FFF2-40B4-BE49-F238E27FC236}">
                <a16:creationId xmlns:a16="http://schemas.microsoft.com/office/drawing/2014/main" xmlns="" id="{8272288F-16E8-828E-4E61-D933253D5192}"/>
              </a:ext>
            </a:extLst>
          </p:cNvPr>
          <p:cNvSpPr/>
          <p:nvPr/>
        </p:nvSpPr>
        <p:spPr>
          <a:xfrm>
            <a:off x="458619" y="1333321"/>
            <a:ext cx="8182462" cy="0"/>
          </a:xfrm>
          <a:prstGeom prst="line">
            <a:avLst/>
          </a:pr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/>
          </a:p>
        </p:txBody>
      </p:sp>
      <p:sp>
        <p:nvSpPr>
          <p:cNvPr id="4" name="Dowolny kształt: kształt 3">
            <a:extLst>
              <a:ext uri="{FF2B5EF4-FFF2-40B4-BE49-F238E27FC236}">
                <a16:creationId xmlns:a16="http://schemas.microsoft.com/office/drawing/2014/main" xmlns="" id="{6FE09DF4-842D-F302-1993-29F9973976A2}"/>
              </a:ext>
            </a:extLst>
          </p:cNvPr>
          <p:cNvSpPr/>
          <p:nvPr/>
        </p:nvSpPr>
        <p:spPr>
          <a:xfrm>
            <a:off x="421956" y="1457900"/>
            <a:ext cx="8309609" cy="1545402"/>
          </a:xfrm>
          <a:custGeom>
            <a:avLst/>
            <a:gdLst>
              <a:gd name="connsiteX0" fmla="*/ 0 w 8309609"/>
              <a:gd name="connsiteY0" fmla="*/ 0 h 1545402"/>
              <a:gd name="connsiteX1" fmla="*/ 8309609 w 8309609"/>
              <a:gd name="connsiteY1" fmla="*/ 0 h 1545402"/>
              <a:gd name="connsiteX2" fmla="*/ 8309609 w 8309609"/>
              <a:gd name="connsiteY2" fmla="*/ 1545402 h 1545402"/>
              <a:gd name="connsiteX3" fmla="*/ 0 w 8309609"/>
              <a:gd name="connsiteY3" fmla="*/ 1545402 h 1545402"/>
              <a:gd name="connsiteX4" fmla="*/ 0 w 8309609"/>
              <a:gd name="connsiteY4" fmla="*/ 0 h 154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9609" h="1545402">
                <a:moveTo>
                  <a:pt x="0" y="0"/>
                </a:moveTo>
                <a:lnTo>
                  <a:pt x="8309609" y="0"/>
                </a:lnTo>
                <a:lnTo>
                  <a:pt x="8309609" y="1545402"/>
                </a:lnTo>
                <a:lnTo>
                  <a:pt x="0" y="154540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266700" lvl="0" indent="-266700" algn="l" defTabSz="88900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None/>
            </a:pPr>
            <a:r>
              <a:rPr lang="pl-PL" sz="2000" b="0" i="0" u="none" strike="noStrike" kern="1200" dirty="0">
                <a:effectLst/>
                <a:latin typeface="+mn-lt"/>
              </a:rPr>
              <a:t>Po zakończeniu egzaminu w OE, należy odesłać do OKE podpisane:</a:t>
            </a:r>
            <a:br>
              <a:rPr lang="pl-PL" sz="2000" b="0" i="0" u="none" strike="noStrike" kern="1200" dirty="0">
                <a:effectLst/>
                <a:latin typeface="+mn-lt"/>
              </a:rPr>
            </a:br>
            <a:r>
              <a:rPr lang="pl-PL" sz="2000" b="0" i="0" u="none" strike="noStrike" kern="1200" dirty="0">
                <a:effectLst/>
                <a:latin typeface="+mn-lt"/>
              </a:rPr>
              <a:t>1. umowy </a:t>
            </a:r>
            <a:br>
              <a:rPr lang="pl-PL" sz="2000" b="0" i="0" u="none" strike="noStrike" kern="1200" dirty="0">
                <a:effectLst/>
                <a:latin typeface="+mn-lt"/>
              </a:rPr>
            </a:br>
            <a:r>
              <a:rPr lang="pl-PL" sz="2000" b="0" i="0" u="none" strike="noStrike" kern="1200" dirty="0">
                <a:effectLst/>
                <a:latin typeface="+mn-lt"/>
              </a:rPr>
              <a:t>2. rachunki do umów</a:t>
            </a:r>
            <a:br>
              <a:rPr lang="pl-PL" sz="2000" b="0" i="0" u="none" strike="noStrike" kern="1200" dirty="0">
                <a:effectLst/>
                <a:latin typeface="+mn-lt"/>
              </a:rPr>
            </a:br>
            <a:r>
              <a:rPr lang="pl-PL" sz="2000" b="0" i="0" u="none" strike="noStrike" kern="1200" dirty="0">
                <a:effectLst/>
                <a:latin typeface="+mn-lt"/>
              </a:rPr>
              <a:t>3. potwierdzenie udziału w egzaminie</a:t>
            </a:r>
          </a:p>
        </p:txBody>
      </p:sp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xmlns="" id="{DBE80A51-7008-B793-1424-C724B727F5A1}"/>
              </a:ext>
            </a:extLst>
          </p:cNvPr>
          <p:cNvSpPr/>
          <p:nvPr/>
        </p:nvSpPr>
        <p:spPr>
          <a:xfrm>
            <a:off x="421956" y="3428999"/>
            <a:ext cx="8301506" cy="3117275"/>
          </a:xfrm>
          <a:custGeom>
            <a:avLst/>
            <a:gdLst>
              <a:gd name="connsiteX0" fmla="*/ 0 w 8301506"/>
              <a:gd name="connsiteY0" fmla="*/ 0 h 3559550"/>
              <a:gd name="connsiteX1" fmla="*/ 8301506 w 8301506"/>
              <a:gd name="connsiteY1" fmla="*/ 0 h 3559550"/>
              <a:gd name="connsiteX2" fmla="*/ 8301506 w 8301506"/>
              <a:gd name="connsiteY2" fmla="*/ 3559550 h 3559550"/>
              <a:gd name="connsiteX3" fmla="*/ 0 w 8301506"/>
              <a:gd name="connsiteY3" fmla="*/ 3559550 h 3559550"/>
              <a:gd name="connsiteX4" fmla="*/ 0 w 8301506"/>
              <a:gd name="connsiteY4" fmla="*/ 0 h 355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1506" h="3559550">
                <a:moveTo>
                  <a:pt x="0" y="0"/>
                </a:moveTo>
                <a:lnTo>
                  <a:pt x="8301506" y="0"/>
                </a:lnTo>
                <a:lnTo>
                  <a:pt x="8301506" y="3559550"/>
                </a:lnTo>
                <a:lnTo>
                  <a:pt x="0" y="35595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lvl="0" indent="0" algn="just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i="0" u="none" strike="noStrike" kern="1200" dirty="0">
                <a:effectLst/>
                <a:latin typeface="+mn-lt"/>
              </a:rPr>
              <a:t>Należy pamiętać o poprawnym wypełnieniu danych i oświadczenia zleceniobiorcy oraz poprawnym przeliczeniu godzin przez asystenta technicznego (według wzoru)</a:t>
            </a:r>
          </a:p>
          <a:p>
            <a:pPr marL="0" lvl="0" indent="0" algn="just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i="0" u="none" strike="noStrike" kern="1200" dirty="0">
                <a:effectLst/>
                <a:latin typeface="+mn-lt"/>
              </a:rPr>
              <a:t>Przypominamy o konieczności aktualizacji danych (adres e-mail) </a:t>
            </a:r>
            <a:br>
              <a:rPr lang="pl-PL" sz="2000" b="0" i="0" u="none" strike="noStrike" kern="1200" dirty="0">
                <a:effectLst/>
                <a:latin typeface="+mn-lt"/>
              </a:rPr>
            </a:br>
            <a:r>
              <a:rPr lang="pl-PL" sz="2000" b="0" i="0" u="none" strike="noStrike" kern="1200" dirty="0">
                <a:effectLst/>
                <a:latin typeface="+mn-lt"/>
              </a:rPr>
              <a:t>w Serwisie dla egzaminatorów</a:t>
            </a:r>
          </a:p>
          <a:p>
            <a:pPr marL="0" lvl="0" indent="0" algn="just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i="0" u="none" strike="noStrike" kern="1200" dirty="0">
                <a:effectLst/>
                <a:latin typeface="+mn-lt"/>
              </a:rPr>
              <a:t>Informacje o niepoprawnie wystawionych rachunkach zostaną przesłane </a:t>
            </a:r>
            <a:br>
              <a:rPr lang="pl-PL" sz="2000" b="0" i="0" u="none" strike="noStrike" kern="1200" dirty="0">
                <a:effectLst/>
                <a:latin typeface="+mn-lt"/>
              </a:rPr>
            </a:br>
            <a:r>
              <a:rPr lang="pl-PL" sz="2000" b="0" i="0" u="none" strike="noStrike" kern="1200" dirty="0">
                <a:effectLst/>
                <a:latin typeface="+mn-lt"/>
              </a:rPr>
              <a:t>na wskazany przez zleceniobiorcę adres e-mail</a:t>
            </a:r>
          </a:p>
          <a:p>
            <a:pPr lvl="0" algn="just" defTabSz="889000">
              <a:spcAft>
                <a:spcPct val="35000"/>
              </a:spcAft>
            </a:pPr>
            <a:r>
              <a:rPr lang="pl-PL" sz="2000" b="0" i="0" u="none" strike="noStrike" kern="1200" dirty="0">
                <a:effectLst/>
                <a:latin typeface="+mn-lt"/>
              </a:rPr>
              <a:t>W razie wątpliwości dotyczących wystawienia </a:t>
            </a:r>
            <a:r>
              <a:rPr lang="pl-PL" sz="2000" dirty="0"/>
              <a:t>rachunku – </a:t>
            </a:r>
            <a:r>
              <a:rPr lang="pl-PL" sz="2000" b="0" i="0" u="none" strike="noStrike" kern="1200" dirty="0">
                <a:effectLst/>
                <a:latin typeface="+mn-lt"/>
              </a:rPr>
              <a:t>tel. </a:t>
            </a:r>
            <a:r>
              <a:rPr lang="pl-PL" sz="2000" dirty="0"/>
              <a:t>503 616 586 lub 503 616 498</a:t>
            </a:r>
            <a:endParaRPr lang="pl-PL" sz="2000" b="0" i="0" u="none" strike="noStrike" kern="1200" dirty="0">
              <a:effectLst/>
              <a:latin typeface="+mn-lt"/>
            </a:endParaRPr>
          </a:p>
        </p:txBody>
      </p:sp>
      <p:sp>
        <p:nvSpPr>
          <p:cNvPr id="101379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62C9E71-5AC1-4DD6-9B29-CFF9985BF3E0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45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28650" y="420509"/>
            <a:ext cx="7886700" cy="912812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</a:rPr>
              <a:t>KOMUNIKATY</a:t>
            </a:r>
            <a:r>
              <a:rPr lang="pl-PL" b="1" dirty="0">
                <a:solidFill>
                  <a:srgbClr val="000099"/>
                </a:solidFill>
              </a:rPr>
              <a:t/>
            </a:r>
            <a:br>
              <a:rPr lang="pl-PL" b="1" dirty="0">
                <a:solidFill>
                  <a:srgbClr val="000099"/>
                </a:solidFill>
              </a:rPr>
            </a:br>
            <a:endParaRPr lang="pl-PL" dirty="0">
              <a:solidFill>
                <a:srgbClr val="000099"/>
              </a:solidFill>
            </a:endParaRPr>
          </a:p>
        </p:txBody>
      </p:sp>
      <p:sp>
        <p:nvSpPr>
          <p:cNvPr id="8" name="Łącznik prosty 7"/>
          <p:cNvSpPr/>
          <p:nvPr/>
        </p:nvSpPr>
        <p:spPr>
          <a:xfrm>
            <a:off x="421956" y="3104119"/>
            <a:ext cx="8219125" cy="4834"/>
          </a:xfrm>
          <a:prstGeom prst="line">
            <a:avLst/>
          </a:prstGeom>
          <a:ln w="25400">
            <a:solidFill>
              <a:srgbClr val="86A5BE"/>
            </a:solidFill>
          </a:ln>
          <a:effectLst/>
        </p:spPr>
        <p:style>
          <a:lnRef idx="1">
            <a:scrgbClr r="0" g="0" b="0"/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EDD2DB7C-7885-4B56-8020-8CF96114F3A1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</p:spTree>
    <p:extLst>
      <p:ext uri="{BB962C8B-B14F-4D97-AF65-F5344CB8AC3E}">
        <p14:creationId xmlns:p14="http://schemas.microsoft.com/office/powerpoint/2010/main" val="65466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28638"/>
            <a:ext cx="7886700" cy="4651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UWAGI DLA EGZAMINATORÓW</a:t>
            </a:r>
            <a:b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</a:br>
            <a:r>
              <a:rPr lang="pl-PL" sz="2000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(WYPEŁNIANIE RACHUNKU DO UMOWY)</a:t>
            </a:r>
          </a:p>
        </p:txBody>
      </p:sp>
      <p:sp>
        <p:nvSpPr>
          <p:cNvPr id="123907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xfrm>
            <a:off x="6980238" y="639286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30162AB-16DA-4370-B5F9-F67D1BCCE214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46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23909" name="pole tekstowe 15"/>
          <p:cNvSpPr txBox="1">
            <a:spLocks noChangeArrowheads="1"/>
          </p:cNvSpPr>
          <p:nvPr/>
        </p:nvSpPr>
        <p:spPr bwMode="auto">
          <a:xfrm>
            <a:off x="3198813" y="1198563"/>
            <a:ext cx="31081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Wzór umowy – model w/</a:t>
            </a:r>
            <a:r>
              <a:rPr lang="pl-PL" altLang="pl-PL" sz="2000" dirty="0" err="1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wk</a:t>
            </a:r>
            <a:endParaRPr lang="pl-PL" altLang="pl-PL" sz="2000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C49C5D35-92EA-4A62-9777-ADC6266DADE2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76" y="1199223"/>
            <a:ext cx="8312247" cy="5085930"/>
          </a:xfrm>
          <a:prstGeom prst="rect">
            <a:avLst/>
          </a:prstGeom>
        </p:spPr>
      </p:pic>
      <p:cxnSp>
        <p:nvCxnSpPr>
          <p:cNvPr id="9" name="Łącznik prosty ze strzałką 8"/>
          <p:cNvCxnSpPr/>
          <p:nvPr/>
        </p:nvCxnSpPr>
        <p:spPr>
          <a:xfrm flipH="1">
            <a:off x="5480071" y="3972634"/>
            <a:ext cx="671512" cy="31115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rostokąt zaokrąglony 3"/>
          <p:cNvSpPr/>
          <p:nvPr/>
        </p:nvSpPr>
        <p:spPr>
          <a:xfrm>
            <a:off x="6151583" y="3474137"/>
            <a:ext cx="2836985" cy="7752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200" dirty="0">
                <a:solidFill>
                  <a:schemeClr val="tx1"/>
                </a:solidFill>
              </a:rPr>
              <a:t>Proszę pamiętać o czytelnym wpisaniu numeru konta bankowego i podpisie pod danymi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57F572A1-1A65-3AF6-B0B1-DBBD13E5C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16" y="2251083"/>
            <a:ext cx="7897091" cy="445247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28638"/>
            <a:ext cx="7886700" cy="4651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UWAGI DLA EGZAMINATORÓW</a:t>
            </a:r>
            <a:b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</a:br>
            <a:r>
              <a:rPr lang="pl-PL" sz="2000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(WYPEŁNIANIE RACHUNKU DO UMOWY)</a:t>
            </a:r>
            <a:r>
              <a:rPr lang="pl-PL" sz="2000" b="1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endParaRPr lang="pl-PL" sz="2000" b="1" dirty="0">
              <a:solidFill>
                <a:srgbClr val="000099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23907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xfrm>
            <a:off x="6980238" y="639286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30162AB-16DA-4370-B5F9-F67D1BCCE214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47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C49C5D35-92EA-4A62-9777-ADC6266DADE2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cxnSp>
        <p:nvCxnSpPr>
          <p:cNvPr id="9" name="Łącznik prosty ze strzałką 8"/>
          <p:cNvCxnSpPr>
            <a:cxnSpLocks/>
          </p:cNvCxnSpPr>
          <p:nvPr/>
        </p:nvCxnSpPr>
        <p:spPr>
          <a:xfrm flipH="1" flipV="1">
            <a:off x="6117685" y="3921652"/>
            <a:ext cx="327792" cy="2975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zaokrąglony 9"/>
          <p:cNvSpPr/>
          <p:nvPr/>
        </p:nvSpPr>
        <p:spPr>
          <a:xfrm>
            <a:off x="5888628" y="4198773"/>
            <a:ext cx="3205132" cy="11567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200" dirty="0">
                <a:solidFill>
                  <a:schemeClr val="tx1"/>
                </a:solidFill>
              </a:rPr>
              <a:t>Sposób przeliczania kwoty za jedną zmianę: 5,809% x </a:t>
            </a:r>
            <a:r>
              <a:rPr lang="pl-PL" sz="1200" b="1" dirty="0">
                <a:solidFill>
                  <a:schemeClr val="tx1"/>
                </a:solidFill>
              </a:rPr>
              <a:t>aktualna stawka nauczyciela dyplomowanego</a:t>
            </a:r>
            <a:r>
              <a:rPr lang="pl-PL" sz="1200" dirty="0">
                <a:solidFill>
                  <a:schemeClr val="tx1"/>
                </a:solidFill>
              </a:rPr>
              <a:t>. Wynik zaokrąglamy do dwóch miejsc po przecinku.</a:t>
            </a:r>
          </a:p>
          <a:p>
            <a:r>
              <a:rPr lang="pl-PL" sz="1200" dirty="0">
                <a:solidFill>
                  <a:schemeClr val="tx1"/>
                </a:solidFill>
              </a:rPr>
              <a:t>W sesji 2025 ZIMA kwota wynosi </a:t>
            </a:r>
            <a:r>
              <a:rPr lang="pl-PL" sz="1200" b="1" dirty="0">
                <a:solidFill>
                  <a:schemeClr val="tx1"/>
                </a:solidFill>
              </a:rPr>
              <a:t>343,60</a:t>
            </a:r>
            <a:r>
              <a:rPr lang="pl-PL" sz="1200" dirty="0">
                <a:solidFill>
                  <a:schemeClr val="tx1"/>
                </a:solidFill>
              </a:rPr>
              <a:t> </a:t>
            </a:r>
            <a:r>
              <a:rPr lang="pl-PL" sz="1200" b="1" dirty="0">
                <a:solidFill>
                  <a:schemeClr val="tx1"/>
                </a:solidFill>
              </a:rPr>
              <a:t>zł</a:t>
            </a:r>
          </a:p>
        </p:txBody>
      </p:sp>
      <p:sp>
        <p:nvSpPr>
          <p:cNvPr id="11" name="Prostokąt zaokrąglony 10"/>
          <p:cNvSpPr/>
          <p:nvPr/>
        </p:nvSpPr>
        <p:spPr>
          <a:xfrm>
            <a:off x="149539" y="3938047"/>
            <a:ext cx="2232646" cy="8386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200" dirty="0">
                <a:solidFill>
                  <a:schemeClr val="tx1"/>
                </a:solidFill>
              </a:rPr>
              <a:t>Wystawiamy jeden rachunek do jednej umowy, a nie odrębne rachunki do każdej kwalifikacji</a:t>
            </a:r>
          </a:p>
        </p:txBody>
      </p:sp>
      <p:cxnSp>
        <p:nvCxnSpPr>
          <p:cNvPr id="12" name="Łącznik prosty ze strzałką 11"/>
          <p:cNvCxnSpPr/>
          <p:nvPr/>
        </p:nvCxnSpPr>
        <p:spPr>
          <a:xfrm flipV="1">
            <a:off x="2382185" y="4003280"/>
            <a:ext cx="480236" cy="3483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713" y="1385691"/>
            <a:ext cx="2962275" cy="752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Prostokąt zaokrąglony 18"/>
          <p:cNvSpPr/>
          <p:nvPr/>
        </p:nvSpPr>
        <p:spPr>
          <a:xfrm>
            <a:off x="963038" y="1414485"/>
            <a:ext cx="2607098" cy="8152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200" dirty="0">
                <a:solidFill>
                  <a:schemeClr val="tx1"/>
                </a:solidFill>
              </a:rPr>
              <a:t>Przykładowe potwierdzenie udziału </a:t>
            </a:r>
          </a:p>
          <a:p>
            <a:r>
              <a:rPr lang="pl-PL" sz="1200" dirty="0">
                <a:solidFill>
                  <a:schemeClr val="tx1"/>
                </a:solidFill>
              </a:rPr>
              <a:t>w egzaminie </a:t>
            </a:r>
            <a:br>
              <a:rPr lang="pl-PL" sz="1200" dirty="0">
                <a:solidFill>
                  <a:schemeClr val="tx1"/>
                </a:solidFill>
              </a:rPr>
            </a:br>
            <a:r>
              <a:rPr lang="pl-PL" sz="1200" dirty="0">
                <a:solidFill>
                  <a:schemeClr val="tx1"/>
                </a:solidFill>
              </a:rPr>
              <a:t>i poprawnie wystawiony rachunek</a:t>
            </a:r>
          </a:p>
        </p:txBody>
      </p:sp>
      <p:cxnSp>
        <p:nvCxnSpPr>
          <p:cNvPr id="26" name="Łącznik prosty ze strzałką 25"/>
          <p:cNvCxnSpPr/>
          <p:nvPr/>
        </p:nvCxnSpPr>
        <p:spPr>
          <a:xfrm>
            <a:off x="3570136" y="1789188"/>
            <a:ext cx="2207937" cy="2138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/>
          <p:nvPr/>
        </p:nvCxnSpPr>
        <p:spPr>
          <a:xfrm>
            <a:off x="3589592" y="1799878"/>
            <a:ext cx="480236" cy="53545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595456F2-BFC7-B6F8-14FB-AEA1F8E5F900}"/>
              </a:ext>
            </a:extLst>
          </p:cNvPr>
          <p:cNvSpPr/>
          <p:nvPr/>
        </p:nvSpPr>
        <p:spPr>
          <a:xfrm>
            <a:off x="6281580" y="5607322"/>
            <a:ext cx="1958067" cy="422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44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/>
      <p:bldP spid="10" grpId="0" animBg="1"/>
      <p:bldP spid="11" grpId="0" animBg="1"/>
      <p:bldP spid="1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28638"/>
            <a:ext cx="7886700" cy="4651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UWAGI DLA ASYSTENTÓW TECHNICZNYCH</a:t>
            </a:r>
            <a:b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</a:br>
            <a:r>
              <a:rPr lang="pl-PL" sz="2000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(WYPEŁNIANIE RACHUNKU DO UMOWY)</a:t>
            </a:r>
          </a:p>
        </p:txBody>
      </p:sp>
      <p:sp>
        <p:nvSpPr>
          <p:cNvPr id="123907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xfrm>
            <a:off x="6980238" y="639286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30162AB-16DA-4370-B5F9-F67D1BCCE214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48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C49C5D35-92EA-4A62-9777-ADC6266DADE2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3" y="1707314"/>
            <a:ext cx="7794344" cy="4209157"/>
          </a:xfrm>
          <a:prstGeom prst="rect">
            <a:avLst/>
          </a:prstGeom>
        </p:spPr>
      </p:pic>
      <p:cxnSp>
        <p:nvCxnSpPr>
          <p:cNvPr id="8" name="Łącznik prosty ze strzałką 7"/>
          <p:cNvCxnSpPr/>
          <p:nvPr/>
        </p:nvCxnSpPr>
        <p:spPr>
          <a:xfrm flipH="1">
            <a:off x="5529141" y="3743646"/>
            <a:ext cx="671512" cy="31115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zaokrąglony 8"/>
          <p:cNvSpPr/>
          <p:nvPr/>
        </p:nvSpPr>
        <p:spPr>
          <a:xfrm>
            <a:off x="6200653" y="3331842"/>
            <a:ext cx="2836985" cy="7229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200" dirty="0">
                <a:solidFill>
                  <a:schemeClr val="tx1"/>
                </a:solidFill>
              </a:rPr>
              <a:t>Proszę pamiętać o czytelnym wpisaniu nru konta bankowego i podpisie pod danymi</a:t>
            </a:r>
          </a:p>
        </p:txBody>
      </p:sp>
      <p:sp>
        <p:nvSpPr>
          <p:cNvPr id="4" name="Prostokąt 3"/>
          <p:cNvSpPr/>
          <p:nvPr/>
        </p:nvSpPr>
        <p:spPr>
          <a:xfrm>
            <a:off x="4359349" y="1470167"/>
            <a:ext cx="1841304" cy="390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30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/>
      <p:bldP spid="9" grpId="0" animBg="1"/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7901C37A-B3EB-F4C1-4792-2519D2ACF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112" y="1694636"/>
            <a:ext cx="6192114" cy="491558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28638"/>
            <a:ext cx="7886700" cy="4651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UWAGI DLA ASYSTENTÓW TECHNICZNYCH</a:t>
            </a:r>
            <a:b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</a:br>
            <a:r>
              <a:rPr lang="pl-PL" sz="2000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(WYPEŁNIANIE RACHUNKU DO UMOWY)</a:t>
            </a:r>
          </a:p>
        </p:txBody>
      </p:sp>
      <p:sp>
        <p:nvSpPr>
          <p:cNvPr id="123907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xfrm>
            <a:off x="6980238" y="639286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30162AB-16DA-4370-B5F9-F67D1BCCE214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49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C49C5D35-92EA-4A62-9777-ADC6266DADE2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cxnSp>
        <p:nvCxnSpPr>
          <p:cNvPr id="8" name="Łącznik prosty ze strzałką 7"/>
          <p:cNvCxnSpPr>
            <a:cxnSpLocks/>
          </p:cNvCxnSpPr>
          <p:nvPr/>
        </p:nvCxnSpPr>
        <p:spPr>
          <a:xfrm flipH="1">
            <a:off x="3449202" y="1400554"/>
            <a:ext cx="305258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32" y="1161572"/>
            <a:ext cx="3117280" cy="632920"/>
          </a:xfrm>
          <a:prstGeom prst="rect">
            <a:avLst/>
          </a:prstGeom>
          <a:ln w="63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12" name="Łącznik prosty ze strzałką 11"/>
          <p:cNvCxnSpPr>
            <a:cxnSpLocks/>
          </p:cNvCxnSpPr>
          <p:nvPr/>
        </p:nvCxnSpPr>
        <p:spPr>
          <a:xfrm flipH="1">
            <a:off x="5227711" y="1490764"/>
            <a:ext cx="1285777" cy="32473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 flipV="1">
            <a:off x="2710445" y="2584554"/>
            <a:ext cx="1477515" cy="114382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rostokąt zaokrąglony 16"/>
          <p:cNvSpPr/>
          <p:nvPr/>
        </p:nvSpPr>
        <p:spPr>
          <a:xfrm>
            <a:off x="140256" y="3613565"/>
            <a:ext cx="2570189" cy="1004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200" dirty="0">
                <a:solidFill>
                  <a:schemeClr val="tx1"/>
                </a:solidFill>
              </a:rPr>
              <a:t>Czas trwania egzaminu wynika </a:t>
            </a:r>
          </a:p>
          <a:p>
            <a:r>
              <a:rPr lang="pl-PL" sz="1200" dirty="0">
                <a:solidFill>
                  <a:schemeClr val="tx1"/>
                </a:solidFill>
              </a:rPr>
              <a:t>z harmonogramu dyr. CKE dla danej kwalifikacji i </a:t>
            </a:r>
            <a:r>
              <a:rPr lang="pl-PL" sz="1200" i="1" dirty="0">
                <a:solidFill>
                  <a:schemeClr val="tx1"/>
                </a:solidFill>
              </a:rPr>
              <a:t>Informacji o organizacji </a:t>
            </a:r>
          </a:p>
          <a:p>
            <a:r>
              <a:rPr lang="pl-PL" sz="1200" i="1" dirty="0">
                <a:solidFill>
                  <a:schemeClr val="tx1"/>
                </a:solidFill>
              </a:rPr>
              <a:t>i przeprowadzeniu egzaminu zawodowego</a:t>
            </a:r>
          </a:p>
        </p:txBody>
      </p:sp>
      <p:cxnSp>
        <p:nvCxnSpPr>
          <p:cNvPr id="22" name="Łącznik prosty 21"/>
          <p:cNvCxnSpPr/>
          <p:nvPr/>
        </p:nvCxnSpPr>
        <p:spPr>
          <a:xfrm>
            <a:off x="1445441" y="1488908"/>
            <a:ext cx="9008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Łącznik prosty 27"/>
          <p:cNvCxnSpPr/>
          <p:nvPr/>
        </p:nvCxnSpPr>
        <p:spPr>
          <a:xfrm>
            <a:off x="2451069" y="1662436"/>
            <a:ext cx="9008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Łącznik prosty 28"/>
          <p:cNvCxnSpPr/>
          <p:nvPr/>
        </p:nvCxnSpPr>
        <p:spPr>
          <a:xfrm>
            <a:off x="1445441" y="1803349"/>
            <a:ext cx="9008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Łącznik prosty 29"/>
          <p:cNvCxnSpPr/>
          <p:nvPr/>
        </p:nvCxnSpPr>
        <p:spPr>
          <a:xfrm>
            <a:off x="2451069" y="1488908"/>
            <a:ext cx="900836" cy="0"/>
          </a:xfrm>
          <a:prstGeom prst="line">
            <a:avLst/>
          </a:prstGeom>
          <a:ln w="28575">
            <a:solidFill>
              <a:srgbClr val="CCCC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Łącznik prosty 31"/>
          <p:cNvCxnSpPr/>
          <p:nvPr/>
        </p:nvCxnSpPr>
        <p:spPr>
          <a:xfrm>
            <a:off x="1445441" y="1662436"/>
            <a:ext cx="900836" cy="0"/>
          </a:xfrm>
          <a:prstGeom prst="line">
            <a:avLst/>
          </a:prstGeom>
          <a:ln w="28575">
            <a:solidFill>
              <a:srgbClr val="CCCC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Łącznik prosty 32"/>
          <p:cNvCxnSpPr/>
          <p:nvPr/>
        </p:nvCxnSpPr>
        <p:spPr>
          <a:xfrm>
            <a:off x="2451069" y="1815499"/>
            <a:ext cx="900836" cy="0"/>
          </a:xfrm>
          <a:prstGeom prst="line">
            <a:avLst/>
          </a:prstGeom>
          <a:ln w="28575">
            <a:solidFill>
              <a:srgbClr val="CCCC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Prostokąt zaokrąglony 8"/>
          <p:cNvSpPr/>
          <p:nvPr/>
        </p:nvSpPr>
        <p:spPr>
          <a:xfrm>
            <a:off x="6381208" y="1106473"/>
            <a:ext cx="2708885" cy="7636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200" dirty="0">
                <a:solidFill>
                  <a:schemeClr val="tx1"/>
                </a:solidFill>
              </a:rPr>
              <a:t>Przykładowe potwierdzenie udziału </a:t>
            </a:r>
          </a:p>
          <a:p>
            <a:r>
              <a:rPr lang="pl-PL" sz="1200" dirty="0">
                <a:solidFill>
                  <a:schemeClr val="tx1"/>
                </a:solidFill>
              </a:rPr>
              <a:t>w egzaminie i poprawnie wystawiony rachunek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1B67A498-036F-6A27-F275-418FE04A185E}"/>
              </a:ext>
            </a:extLst>
          </p:cNvPr>
          <p:cNvSpPr/>
          <p:nvPr/>
        </p:nvSpPr>
        <p:spPr>
          <a:xfrm>
            <a:off x="6001204" y="5915977"/>
            <a:ext cx="1958067" cy="422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13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algn="ctr" defTabSz="914400" eaLnBrk="1" hangingPunct="1">
              <a:lnSpc>
                <a:spcPct val="108000"/>
              </a:lnSpc>
            </a:pPr>
            <a:r>
              <a:rPr lang="pl-PL" altLang="pl-PL" sz="2400" b="1" dirty="0">
                <a:solidFill>
                  <a:srgbClr val="00009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/>
            </a:r>
            <a:br>
              <a:rPr lang="pl-PL" altLang="pl-PL" sz="2400" b="1" dirty="0">
                <a:solidFill>
                  <a:srgbClr val="00009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</a:br>
            <a:endParaRPr lang="pl-PL" altLang="pl-PL" sz="1800" b="1" dirty="0">
              <a:solidFill>
                <a:srgbClr val="FF0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46083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FDB5C20-52D4-46E9-827F-870DB28CBBE2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101473234"/>
              </p:ext>
            </p:extLst>
          </p:nvPr>
        </p:nvGraphicFramePr>
        <p:xfrm>
          <a:off x="520861" y="1527243"/>
          <a:ext cx="8160152" cy="4519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ytuł 1"/>
          <p:cNvSpPr txBox="1">
            <a:spLocks/>
          </p:cNvSpPr>
          <p:nvPr/>
        </p:nvSpPr>
        <p:spPr>
          <a:xfrm>
            <a:off x="0" y="811213"/>
            <a:ext cx="9144000" cy="460375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cs typeface="Calibri" panose="020F0502020204030204" pitchFamily="34" charset="0"/>
              </a:rPr>
              <a:t>EGZAMIN JEST PRZEPROWADZANY </a:t>
            </a:r>
            <a:endParaRPr lang="pl-PL" dirty="0">
              <a:solidFill>
                <a:srgbClr val="000099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Informacje ogólne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1C4F8F8-4B75-4964-9E6B-EA3C5107D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graphicEl>
                                              <a:dgm id="{11C4F8F8-4B75-4964-9E6B-EA3C5107D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graphicEl>
                                              <a:dgm id="{11C4F8F8-4B75-4964-9E6B-EA3C5107D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graphicEl>
                                              <a:dgm id="{11C4F8F8-4B75-4964-9E6B-EA3C5107DE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089ECD8-5502-4097-A7B8-29B10E7EE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graphicEl>
                                              <a:dgm id="{2089ECD8-5502-4097-A7B8-29B10E7EE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graphicEl>
                                              <a:dgm id="{2089ECD8-5502-4097-A7B8-29B10E7EE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graphicEl>
                                              <a:dgm id="{2089ECD8-5502-4097-A7B8-29B10E7EE7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9F49316-C7B6-45F5-B12C-ADA47AFC0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graphicEl>
                                              <a:dgm id="{C9F49316-C7B6-45F5-B12C-ADA47AFC0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graphicEl>
                                              <a:dgm id="{C9F49316-C7B6-45F5-B12C-ADA47AFC0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graphicEl>
                                              <a:dgm id="{C9F49316-C7B6-45F5-B12C-ADA47AFC03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842F63A-3346-4317-81FE-6D7E56AE6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>
                                            <p:graphicEl>
                                              <a:dgm id="{8842F63A-3346-4317-81FE-6D7E56AE6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graphicEl>
                                              <a:dgm id="{8842F63A-3346-4317-81FE-6D7E56AE6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graphicEl>
                                              <a:dgm id="{8842F63A-3346-4317-81FE-6D7E56AE66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 uiExpand="1">
        <p:bldSub>
          <a:bldDgm bld="one"/>
        </p:bldSub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7" y="1154687"/>
            <a:ext cx="6464865" cy="5211124"/>
          </a:xfrm>
        </p:spPr>
      </p:pic>
      <p:sp>
        <p:nvSpPr>
          <p:cNvPr id="111619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7B68D32-1652-4FB0-BC6A-EB080AA0946E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50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pl-PL" altLang="pl-PL" sz="2800" b="1" dirty="0">
                <a:solidFill>
                  <a:srgbClr val="000099"/>
                </a:solidFill>
                <a:latin typeface="+mj-lt"/>
                <a:cs typeface="Segoe UI Semibold" panose="020B0702040204020203" pitchFamily="34" charset="0"/>
              </a:rPr>
              <a:t>POTWIERDZENIE UDZIAŁU W EGZAMINIE</a:t>
            </a:r>
            <a:r>
              <a:rPr lang="pl-PL" altLang="pl-PL" sz="2800" b="1" dirty="0">
                <a:solidFill>
                  <a:srgbClr val="0000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pl-PL" altLang="pl-PL" sz="2800" b="1" dirty="0">
                <a:solidFill>
                  <a:srgbClr val="0000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endParaRPr lang="pl-PL" altLang="pl-PL" sz="2800" dirty="0">
              <a:solidFill>
                <a:srgbClr val="000099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13" name="Łącznik prosty ze strzałką 12"/>
          <p:cNvCxnSpPr>
            <a:cxnSpLocks/>
          </p:cNvCxnSpPr>
          <p:nvPr/>
        </p:nvCxnSpPr>
        <p:spPr>
          <a:xfrm flipH="1">
            <a:off x="1937811" y="4963565"/>
            <a:ext cx="781046" cy="4436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 flipH="1">
            <a:off x="6055072" y="3013078"/>
            <a:ext cx="693738" cy="29845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a 21"/>
          <p:cNvSpPr/>
          <p:nvPr/>
        </p:nvSpPr>
        <p:spPr>
          <a:xfrm>
            <a:off x="2709982" y="4753724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8" name="Elipsa 22"/>
          <p:cNvSpPr/>
          <p:nvPr/>
        </p:nvSpPr>
        <p:spPr>
          <a:xfrm>
            <a:off x="6708118" y="2821576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E6F46A3C-CDCE-4442-92B0-C192B3DD0AB0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BDE4DF8D-4E12-786C-A638-8734729A14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" t="36493" r="12085" b="28435"/>
          <a:stretch/>
        </p:blipFill>
        <p:spPr>
          <a:xfrm>
            <a:off x="1689792" y="5362266"/>
            <a:ext cx="249706" cy="107434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5793701" y="2377561"/>
            <a:ext cx="1128712" cy="2308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Zima 2025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42CDE9DA-1F4E-403A-ACD4-EE44F3D9CF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85" y="915859"/>
            <a:ext cx="8129752" cy="5693356"/>
          </a:xfrm>
          <a:prstGeom prst="rect">
            <a:avLst/>
          </a:prstGeom>
        </p:spPr>
      </p:pic>
      <p:sp>
        <p:nvSpPr>
          <p:cNvPr id="113667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xfrm>
            <a:off x="7007944" y="6447457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5F1FB28-9489-43BC-A229-C0CDE941ABB0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51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pl-PL" altLang="pl-PL" sz="2800" b="1" dirty="0">
                <a:solidFill>
                  <a:srgbClr val="000099"/>
                </a:solidFill>
                <a:latin typeface="+mj-lt"/>
                <a:cs typeface="Segoe UI Semibold" panose="020B0702040204020203" pitchFamily="34" charset="0"/>
              </a:rPr>
              <a:t>POTWIERDZENIE UDZIAŁU W EGZAMINIE</a:t>
            </a:r>
            <a:r>
              <a:rPr lang="pl-PL" altLang="pl-PL" sz="2800" b="1" dirty="0">
                <a:solidFill>
                  <a:srgbClr val="0000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pl-PL" altLang="pl-PL" sz="2800" b="1" dirty="0">
                <a:solidFill>
                  <a:srgbClr val="0000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endParaRPr lang="pl-PL" altLang="pl-PL" sz="2800" dirty="0">
              <a:solidFill>
                <a:srgbClr val="000099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3671" name="pole tekstowe 20"/>
          <p:cNvSpPr txBox="1">
            <a:spLocks noChangeArrowheads="1"/>
          </p:cNvSpPr>
          <p:nvPr/>
        </p:nvSpPr>
        <p:spPr bwMode="auto">
          <a:xfrm>
            <a:off x="5430199" y="5057936"/>
            <a:ext cx="2738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dirty="0">
                <a:solidFill>
                  <a:srgbClr val="FF0000"/>
                </a:solidFill>
                <a:cs typeface="Calibri" panose="020F0502020204030204" pitchFamily="34" charset="0"/>
              </a:rPr>
              <a:t>pobierz druk</a:t>
            </a:r>
          </a:p>
        </p:txBody>
      </p:sp>
      <p:cxnSp>
        <p:nvCxnSpPr>
          <p:cNvPr id="25" name="Łącznik prosty ze strzałką 24"/>
          <p:cNvCxnSpPr>
            <a:cxnSpLocks/>
          </p:cNvCxnSpPr>
          <p:nvPr/>
        </p:nvCxnSpPr>
        <p:spPr>
          <a:xfrm flipH="1">
            <a:off x="4621409" y="3946885"/>
            <a:ext cx="1071468" cy="21584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ipsa 25"/>
          <p:cNvSpPr/>
          <p:nvPr/>
        </p:nvSpPr>
        <p:spPr>
          <a:xfrm>
            <a:off x="5666729" y="3802729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27" name="Elipsa 26"/>
          <p:cNvSpPr/>
          <p:nvPr/>
        </p:nvSpPr>
        <p:spPr>
          <a:xfrm>
            <a:off x="5609446" y="5426679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13675" name="pole tekstowe 29"/>
          <p:cNvSpPr txBox="1">
            <a:spLocks noChangeArrowheads="1"/>
          </p:cNvSpPr>
          <p:nvPr/>
        </p:nvSpPr>
        <p:spPr bwMode="auto">
          <a:xfrm>
            <a:off x="5381066" y="4105399"/>
            <a:ext cx="1743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dirty="0">
                <a:solidFill>
                  <a:srgbClr val="FF0000"/>
                </a:solidFill>
                <a:cs typeface="Calibri" panose="020F0502020204030204" pitchFamily="34" charset="0"/>
              </a:rPr>
              <a:t>(patrz kolejny slajd)</a:t>
            </a:r>
          </a:p>
        </p:txBody>
      </p:sp>
      <p:cxnSp>
        <p:nvCxnSpPr>
          <p:cNvPr id="14" name="Łącznik prosty ze strzałką 13"/>
          <p:cNvCxnSpPr>
            <a:cxnSpLocks/>
          </p:cNvCxnSpPr>
          <p:nvPr/>
        </p:nvCxnSpPr>
        <p:spPr>
          <a:xfrm flipH="1" flipV="1">
            <a:off x="4942797" y="5057936"/>
            <a:ext cx="723932" cy="41738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/>
          <p:cNvSpPr/>
          <p:nvPr/>
        </p:nvSpPr>
        <p:spPr>
          <a:xfrm>
            <a:off x="2723535" y="5057936"/>
            <a:ext cx="2045110" cy="153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15C78E21-74C5-4DC8-B11F-8D6DE5C49EB5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39FB6E84-3670-566C-2996-730FDAFE2C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t="11443" b="8297"/>
          <a:stretch/>
        </p:blipFill>
        <p:spPr>
          <a:xfrm>
            <a:off x="5097545" y="2048339"/>
            <a:ext cx="1004007" cy="110788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xmlns="" id="{0C04118F-5889-2F02-0ADD-AB524A1F13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" t="36493" r="12085" b="28435"/>
          <a:stretch/>
        </p:blipFill>
        <p:spPr>
          <a:xfrm>
            <a:off x="1514398" y="4589294"/>
            <a:ext cx="245979" cy="105830"/>
          </a:xfrm>
          <a:prstGeom prst="rect">
            <a:avLst/>
          </a:prstGeom>
        </p:spPr>
      </p:pic>
      <p:sp>
        <p:nvSpPr>
          <p:cNvPr id="17" name="pole tekstowe 16"/>
          <p:cNvSpPr txBox="1"/>
          <p:nvPr/>
        </p:nvSpPr>
        <p:spPr>
          <a:xfrm>
            <a:off x="5017161" y="1960617"/>
            <a:ext cx="1238774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dirty="0"/>
              <a:t>Zima 2025</a:t>
            </a:r>
          </a:p>
        </p:txBody>
      </p:sp>
    </p:spTree>
    <p:extLst>
      <p:ext uri="{BB962C8B-B14F-4D97-AF65-F5344CB8AC3E}">
        <p14:creationId xmlns:p14="http://schemas.microsoft.com/office/powerpoint/2010/main" val="239044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1" grpId="0"/>
      <p:bldP spid="26" grpId="0" animBg="1"/>
      <p:bldP spid="27" grpId="0" animBg="1"/>
      <p:bldP spid="113675" grpId="0"/>
      <p:bldP spid="3" grpId="0" animBg="1"/>
      <p:bldP spid="1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952" y="764668"/>
            <a:ext cx="7592073" cy="577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28575F6-13D6-43C8-A345-D8801EE20C35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52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52075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pl-PL" altLang="pl-PL" sz="2800" b="1" dirty="0">
                <a:solidFill>
                  <a:srgbClr val="000099"/>
                </a:solidFill>
                <a:latin typeface="+mj-lt"/>
                <a:cs typeface="Segoe UI Semibold" panose="020B0702040204020203" pitchFamily="34" charset="0"/>
              </a:rPr>
              <a:t>POTWIERDZENIE UDZIAŁU W EGZAMINIE</a:t>
            </a:r>
            <a:r>
              <a:rPr lang="pl-PL" altLang="pl-PL" sz="2800" b="1" dirty="0">
                <a:solidFill>
                  <a:srgbClr val="0000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pl-PL" altLang="pl-PL" sz="2800" b="1" dirty="0">
                <a:solidFill>
                  <a:srgbClr val="0000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endParaRPr lang="pl-PL" altLang="pl-PL" sz="2800" dirty="0">
              <a:solidFill>
                <a:srgbClr val="000099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Łącznik prosty ze strzałką 8"/>
          <p:cNvCxnSpPr/>
          <p:nvPr/>
        </p:nvCxnSpPr>
        <p:spPr>
          <a:xfrm flipH="1">
            <a:off x="4618846" y="4241018"/>
            <a:ext cx="766372" cy="1637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a 9"/>
          <p:cNvSpPr/>
          <p:nvPr/>
        </p:nvSpPr>
        <p:spPr>
          <a:xfrm>
            <a:off x="5309488" y="4061018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1" name="Elipsa 10"/>
          <p:cNvSpPr/>
          <p:nvPr/>
        </p:nvSpPr>
        <p:spPr>
          <a:xfrm>
            <a:off x="4949488" y="2753141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2</a:t>
            </a:r>
          </a:p>
        </p:txBody>
      </p:sp>
      <p:cxnSp>
        <p:nvCxnSpPr>
          <p:cNvPr id="12" name="Łącznik prosty ze strzałką 11"/>
          <p:cNvCxnSpPr/>
          <p:nvPr/>
        </p:nvCxnSpPr>
        <p:spPr>
          <a:xfrm flipH="1">
            <a:off x="4215993" y="2933141"/>
            <a:ext cx="747713" cy="1111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xmlns="" id="{D0A9F9B9-4E0F-4228-99AA-EA5CCFCD31B9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A71F1E24-BDCD-0065-8AD2-AEC53C1CCB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t="11443" r="2927" b="6381"/>
          <a:stretch/>
        </p:blipFill>
        <p:spPr>
          <a:xfrm>
            <a:off x="6792155" y="2307648"/>
            <a:ext cx="1086276" cy="126585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xmlns="" id="{BC9C5C15-683B-318B-22D3-1E38A501A4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" t="36493" r="12085" b="28435"/>
          <a:stretch/>
        </p:blipFill>
        <p:spPr>
          <a:xfrm>
            <a:off x="1810231" y="5772634"/>
            <a:ext cx="264614" cy="113848"/>
          </a:xfrm>
          <a:prstGeom prst="rect">
            <a:avLst/>
          </a:prstGeom>
        </p:spPr>
      </p:pic>
      <p:sp>
        <p:nvSpPr>
          <p:cNvPr id="17" name="pole tekstowe 16"/>
          <p:cNvSpPr txBox="1"/>
          <p:nvPr/>
        </p:nvSpPr>
        <p:spPr>
          <a:xfrm>
            <a:off x="6647166" y="2249269"/>
            <a:ext cx="1238774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dirty="0"/>
              <a:t>Zima 2025</a:t>
            </a:r>
          </a:p>
        </p:txBody>
      </p:sp>
    </p:spTree>
    <p:extLst>
      <p:ext uri="{BB962C8B-B14F-4D97-AF65-F5344CB8AC3E}">
        <p14:creationId xmlns:p14="http://schemas.microsoft.com/office/powerpoint/2010/main" val="3565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532" y="847366"/>
            <a:ext cx="7212685" cy="577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28575F6-13D6-43C8-A345-D8801EE20C35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53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pl-PL" altLang="pl-PL" sz="2800" b="1" dirty="0">
                <a:solidFill>
                  <a:srgbClr val="000099"/>
                </a:solidFill>
                <a:latin typeface="+mj-lt"/>
                <a:cs typeface="Segoe UI Semibold" panose="020B0702040204020203" pitchFamily="34" charset="0"/>
              </a:rPr>
              <a:t>POTWIERDZENIE UDZIAŁU W EGZAMINIE</a:t>
            </a:r>
            <a:r>
              <a:rPr lang="pl-PL" altLang="pl-PL" sz="2800" b="1" dirty="0">
                <a:solidFill>
                  <a:srgbClr val="0000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pl-PL" altLang="pl-PL" sz="2800" b="1" dirty="0">
                <a:solidFill>
                  <a:srgbClr val="0000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endParaRPr lang="pl-PL" altLang="pl-PL" sz="2800" dirty="0">
              <a:solidFill>
                <a:srgbClr val="000099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5" name="Łącznik prosty ze strzałką 4"/>
          <p:cNvCxnSpPr>
            <a:cxnSpLocks/>
          </p:cNvCxnSpPr>
          <p:nvPr/>
        </p:nvCxnSpPr>
        <p:spPr>
          <a:xfrm flipH="1">
            <a:off x="4783997" y="4124528"/>
            <a:ext cx="754409" cy="31983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a 9"/>
          <p:cNvSpPr/>
          <p:nvPr/>
        </p:nvSpPr>
        <p:spPr>
          <a:xfrm>
            <a:off x="5528678" y="3891606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5452D2EF-B257-4673-976F-B9121EE0A9BE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DB52A30D-6213-5084-D3E0-83838FFFC0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" t="11395" r="4656" b="13125"/>
          <a:stretch/>
        </p:blipFill>
        <p:spPr>
          <a:xfrm>
            <a:off x="6481538" y="2329211"/>
            <a:ext cx="1024585" cy="11174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4BF79263-E8F7-378E-3B20-CFEE3D5954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" t="36493" r="12085" b="28435"/>
          <a:stretch/>
        </p:blipFill>
        <p:spPr>
          <a:xfrm>
            <a:off x="1732408" y="5528349"/>
            <a:ext cx="260887" cy="112244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6267349" y="2221489"/>
            <a:ext cx="1238774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dirty="0"/>
              <a:t>Zima 2025</a:t>
            </a:r>
          </a:p>
        </p:txBody>
      </p:sp>
    </p:spTree>
    <p:extLst>
      <p:ext uri="{BB962C8B-B14F-4D97-AF65-F5344CB8AC3E}">
        <p14:creationId xmlns:p14="http://schemas.microsoft.com/office/powerpoint/2010/main" val="287842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9FCFF8B-1C19-4282-A2BA-1B19403505F2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54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pl-PL" altLang="pl-P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Segoe UI Semibold" panose="020B0702040204020203" pitchFamily="34" charset="0"/>
              </a:rPr>
              <a:t>POTWIERDZENIE UDZIAŁU W EGZAMINIE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pl-PL" altLang="pl-PL" sz="2800" dirty="0">
              <a:solidFill>
                <a:srgbClr val="000099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9813" name="pole tekstowe 17"/>
          <p:cNvSpPr txBox="1">
            <a:spLocks noChangeArrowheads="1"/>
          </p:cNvSpPr>
          <p:nvPr/>
        </p:nvSpPr>
        <p:spPr bwMode="auto">
          <a:xfrm>
            <a:off x="4744850" y="1282700"/>
            <a:ext cx="4274509" cy="457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dirty="0">
                <a:latin typeface="+mn-lt"/>
                <a:cs typeface="Calibri" panose="020F0502020204030204" pitchFamily="34" charset="0"/>
              </a:rPr>
              <a:t>Przed wydrukiem </a:t>
            </a:r>
            <a:r>
              <a:rPr lang="pl-PL" altLang="pl-PL" b="1" dirty="0">
                <a:latin typeface="+mn-lt"/>
                <a:cs typeface="Calibri" panose="020F0502020204030204" pitchFamily="34" charset="0"/>
              </a:rPr>
              <a:t>Potwierdzenia</a:t>
            </a:r>
            <a:r>
              <a:rPr lang="pl-PL" altLang="pl-PL" dirty="0">
                <a:latin typeface="+mn-lt"/>
                <a:cs typeface="Calibri" panose="020F0502020204030204" pitchFamily="34" charset="0"/>
              </a:rPr>
              <a:t> należy sprawdzić poprawność danych, w razie pomyłki nanieść </a:t>
            </a:r>
            <a:r>
              <a:rPr lang="pl-PL" altLang="pl-PL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w systemie </a:t>
            </a:r>
            <a:r>
              <a:rPr lang="pl-PL" altLang="pl-PL" dirty="0">
                <a:latin typeface="+mn-lt"/>
                <a:cs typeface="Calibri" panose="020F0502020204030204" pitchFamily="34" charset="0"/>
              </a:rPr>
              <a:t>korektę </a:t>
            </a:r>
            <a:br>
              <a:rPr lang="pl-PL" altLang="pl-PL" dirty="0">
                <a:latin typeface="+mn-lt"/>
                <a:cs typeface="Calibri" panose="020F0502020204030204" pitchFamily="34" charset="0"/>
              </a:rPr>
            </a:br>
            <a:r>
              <a:rPr lang="pl-PL" altLang="pl-PL" dirty="0">
                <a:latin typeface="+mn-lt"/>
                <a:cs typeface="Calibri" panose="020F0502020204030204" pitchFamily="34" charset="0"/>
              </a:rPr>
              <a:t>i ponownie pobrać </a:t>
            </a:r>
            <a:r>
              <a:rPr lang="pl-PL" altLang="pl-PL" b="1" dirty="0">
                <a:latin typeface="+mn-lt"/>
                <a:cs typeface="Calibri" panose="020F0502020204030204" pitchFamily="34" charset="0"/>
              </a:rPr>
              <a:t>Potwierdzenie</a:t>
            </a:r>
            <a:endParaRPr lang="pl-PL" altLang="pl-PL" dirty="0">
              <a:latin typeface="+mn-lt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900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900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900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b="1" dirty="0">
                <a:latin typeface="+mn-lt"/>
                <a:cs typeface="Calibri" panose="020F0502020204030204" pitchFamily="34" charset="0"/>
              </a:rPr>
              <a:t>Potwierdzenie</a:t>
            </a:r>
            <a:r>
              <a:rPr lang="pl-PL" altLang="pl-PL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pl-PL" altLang="pl-PL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nie może zawierać danych spoza systemu</a:t>
            </a:r>
            <a:endParaRPr lang="pl-PL" altLang="pl-PL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dirty="0">
                <a:latin typeface="+mn-lt"/>
                <a:cs typeface="Calibri" panose="020F0502020204030204" pitchFamily="34" charset="0"/>
              </a:rPr>
              <a:t>W razie problemów należy skontaktować się z informatykiem – tel. 503 615 487</a:t>
            </a:r>
            <a:endParaRPr lang="pl-PL" altLang="pl-PL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dirty="0">
                <a:latin typeface="+mn-lt"/>
                <a:cs typeface="Calibri" panose="020F0502020204030204" pitchFamily="34" charset="0"/>
              </a:rPr>
              <a:t>Po zakończeniu egzaminów należy </a:t>
            </a:r>
            <a:r>
              <a:rPr lang="pl-PL" altLang="pl-PL" b="1" dirty="0">
                <a:latin typeface="+mn-lt"/>
                <a:cs typeface="Calibri" panose="020F0502020204030204" pitchFamily="34" charset="0"/>
              </a:rPr>
              <a:t>Potwierdzenie</a:t>
            </a:r>
            <a:r>
              <a:rPr lang="pl-PL" altLang="pl-PL" i="1" dirty="0">
                <a:latin typeface="+mn-lt"/>
                <a:cs typeface="Calibri" panose="020F0502020204030204" pitchFamily="34" charset="0"/>
              </a:rPr>
              <a:t> w </a:t>
            </a:r>
            <a:r>
              <a:rPr lang="pl-PL" altLang="pl-PL" dirty="0">
                <a:latin typeface="+mn-lt"/>
                <a:cs typeface="Calibri" panose="020F0502020204030204" pitchFamily="34" charset="0"/>
              </a:rPr>
              <a:t>wersji papierowej,</a:t>
            </a:r>
            <a:br>
              <a:rPr lang="pl-PL" altLang="pl-PL" dirty="0">
                <a:latin typeface="+mn-lt"/>
                <a:cs typeface="Calibri" panose="020F0502020204030204" pitchFamily="34" charset="0"/>
              </a:rPr>
            </a:br>
            <a:r>
              <a:rPr lang="pl-PL" altLang="pl-PL" dirty="0">
                <a:latin typeface="+mn-lt"/>
                <a:cs typeface="Calibri" panose="020F0502020204030204" pitchFamily="34" charset="0"/>
              </a:rPr>
              <a:t>z podpisem dyrektora i pieczątką szkoły, przesłać do OKE </a:t>
            </a:r>
          </a:p>
        </p:txBody>
      </p:sp>
      <p:sp>
        <p:nvSpPr>
          <p:cNvPr id="119814" name="pole tekstowe 19"/>
          <p:cNvSpPr txBox="1">
            <a:spLocks noChangeArrowheads="1"/>
          </p:cNvSpPr>
          <p:nvPr/>
        </p:nvSpPr>
        <p:spPr bwMode="auto">
          <a:xfrm>
            <a:off x="4610100" y="4495800"/>
            <a:ext cx="242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i="1" dirty="0">
                <a:solidFill>
                  <a:srgbClr val="00009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19815" name="Picture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82700"/>
            <a:ext cx="4648200" cy="5156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1C94EB85-D9DA-43CB-96BE-A3EE8DFA1897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3" grpId="0"/>
      <p:bldP spid="11981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32" y="1159243"/>
            <a:ext cx="6464864" cy="4587111"/>
          </a:xfrm>
        </p:spPr>
      </p:pic>
      <p:sp>
        <p:nvSpPr>
          <p:cNvPr id="111619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7B68D32-1652-4FB0-BC6A-EB080AA0946E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55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3" name="Łącznik prosty ze strzałką 12"/>
          <p:cNvCxnSpPr/>
          <p:nvPr/>
        </p:nvCxnSpPr>
        <p:spPr>
          <a:xfrm flipH="1">
            <a:off x="1927979" y="5138775"/>
            <a:ext cx="671512" cy="31115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 flipH="1">
            <a:off x="6468027" y="2483760"/>
            <a:ext cx="693738" cy="29845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a 21"/>
          <p:cNvSpPr/>
          <p:nvPr/>
        </p:nvSpPr>
        <p:spPr>
          <a:xfrm rot="154685">
            <a:off x="2583041" y="4926436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8" name="Elipsa 22"/>
          <p:cNvSpPr/>
          <p:nvPr/>
        </p:nvSpPr>
        <p:spPr>
          <a:xfrm>
            <a:off x="7161765" y="2249172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633413" y="528638"/>
            <a:ext cx="7886700" cy="4651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NOTA KSIĘGOWA</a:t>
            </a:r>
          </a:p>
        </p:txBody>
      </p:sp>
      <p:sp>
        <p:nvSpPr>
          <p:cNvPr id="2" name="Prostokąt 1"/>
          <p:cNvSpPr/>
          <p:nvPr/>
        </p:nvSpPr>
        <p:spPr>
          <a:xfrm>
            <a:off x="2950956" y="4003607"/>
            <a:ext cx="532201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endParaRPr lang="pl-PL" altLang="pl-PL" sz="1400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  <a:p>
            <a:pPr algn="just" eaLnBrk="1" hangingPunct="1"/>
            <a:endParaRPr lang="pl-PL" altLang="pl-PL" sz="1400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  <a:p>
            <a:pPr algn="ctr" eaLnBrk="1" hangingPunct="1">
              <a:spcAft>
                <a:spcPts val="0"/>
              </a:spcAft>
            </a:pPr>
            <a:r>
              <a:rPr lang="pl-PL" altLang="pl-PL" b="1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	</a:t>
            </a:r>
            <a:r>
              <a:rPr lang="pl-PL" altLang="pl-PL" b="1" dirty="0">
                <a:latin typeface="+mn-lt"/>
                <a:cs typeface="Calibri" panose="020F0502020204030204" pitchFamily="34" charset="0"/>
              </a:rPr>
              <a:t>UCZNIOWIE/SŁUCHACZE/ABSOLWENCI/KKZ</a:t>
            </a:r>
          </a:p>
          <a:p>
            <a:pPr algn="ctr" defTabSz="685800" eaLnBrk="1" fontAlgn="auto" hangingPunct="1">
              <a:spcAft>
                <a:spcPts val="0"/>
              </a:spcAft>
              <a:defRPr/>
            </a:pPr>
            <a:endParaRPr lang="pl-PL" altLang="pl-PL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Calibri" panose="020F0502020204030204" pitchFamily="34" charset="0"/>
            </a:endParaRPr>
          </a:p>
          <a:p>
            <a:pPr algn="ctr" defTabSz="685800" eaLnBrk="1" fontAlgn="auto" hangingPunct="1">
              <a:spcAft>
                <a:spcPts val="0"/>
              </a:spcAft>
              <a:defRPr/>
            </a:pPr>
            <a:r>
              <a:rPr lang="pl-PL" altLang="pl-PL" b="1" dirty="0">
                <a:solidFill>
                  <a:srgbClr val="000099"/>
                </a:solidFill>
                <a:latin typeface="+mn-lt"/>
                <a:ea typeface="+mj-ea"/>
                <a:cs typeface="Calibri" panose="020F0502020204030204" pitchFamily="34" charset="0"/>
              </a:rPr>
              <a:t>oddzielnie</a:t>
            </a:r>
          </a:p>
          <a:p>
            <a:pPr algn="ctr" defTabSz="685800" eaLnBrk="1" fontAlgn="auto" hangingPunct="1">
              <a:spcAft>
                <a:spcPts val="0"/>
              </a:spcAft>
              <a:defRPr/>
            </a:pPr>
            <a:endParaRPr lang="pl-PL" alt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Calibri" panose="020F0502020204030204" pitchFamily="34" charset="0"/>
            </a:endParaRPr>
          </a:p>
          <a:p>
            <a:pPr defTabSz="685800" eaLnBrk="1" fontAlgn="auto" hangingPunct="1">
              <a:spcAft>
                <a:spcPts val="0"/>
              </a:spcAft>
              <a:defRPr/>
            </a:pPr>
            <a:r>
              <a:rPr lang="pl-PL" altLang="pl-PL" b="1" dirty="0">
                <a:latin typeface="+mn-lt"/>
                <a:cs typeface="Calibri" panose="020F0502020204030204" pitchFamily="34" charset="0"/>
              </a:rPr>
              <a:t>		EGZAMIN EKSTERNISTYCZNY</a:t>
            </a:r>
          </a:p>
        </p:txBody>
      </p: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xmlns="" id="{343CBFD4-2E1E-4368-8505-DFDE05139CC6}"/>
              </a:ext>
            </a:extLst>
          </p:cNvPr>
          <p:cNvCxnSpPr>
            <a:cxnSpLocks/>
          </p:cNvCxnSpPr>
          <p:nvPr/>
        </p:nvCxnSpPr>
        <p:spPr>
          <a:xfrm>
            <a:off x="4827638" y="3008671"/>
            <a:ext cx="853315" cy="1339593"/>
          </a:xfrm>
          <a:prstGeom prst="straightConnector1">
            <a:avLst/>
          </a:prstGeom>
          <a:ln w="2540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F1D8EA91-4BE9-4454-8C73-764D448A63F2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xmlns="" id="{43BD4F44-D1F1-646D-F6E3-C1FC013E17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" t="11395" r="4656" b="13125"/>
          <a:stretch/>
        </p:blipFill>
        <p:spPr>
          <a:xfrm>
            <a:off x="5419633" y="2460314"/>
            <a:ext cx="969202" cy="1057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xmlns="" id="{815FE829-BCA0-2E39-E35B-DD9C49B18EC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" t="36493" r="12085" b="28435"/>
          <a:stretch/>
        </p:blipFill>
        <p:spPr>
          <a:xfrm>
            <a:off x="1328490" y="5581958"/>
            <a:ext cx="264614" cy="113848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44F1FEB5-D5A5-6B42-46B1-CCC9AC0F669F}"/>
              </a:ext>
            </a:extLst>
          </p:cNvPr>
          <p:cNvSpPr txBox="1"/>
          <p:nvPr/>
        </p:nvSpPr>
        <p:spPr>
          <a:xfrm>
            <a:off x="5284847" y="2429172"/>
            <a:ext cx="1238774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dirty="0"/>
              <a:t>Zima 2025</a:t>
            </a:r>
          </a:p>
        </p:txBody>
      </p:sp>
    </p:spTree>
    <p:extLst>
      <p:ext uri="{BB962C8B-B14F-4D97-AF65-F5344CB8AC3E}">
        <p14:creationId xmlns:p14="http://schemas.microsoft.com/office/powerpoint/2010/main" val="293043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" grpId="0"/>
      <p:bldP spid="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2" y="1280842"/>
            <a:ext cx="8496380" cy="4296316"/>
          </a:xfrm>
        </p:spPr>
      </p:pic>
      <p:sp>
        <p:nvSpPr>
          <p:cNvPr id="111619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7B68D32-1652-4FB0-BC6A-EB080AA0946E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56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3" name="Łącznik prosty ze strzałką 12"/>
          <p:cNvCxnSpPr/>
          <p:nvPr/>
        </p:nvCxnSpPr>
        <p:spPr>
          <a:xfrm flipH="1">
            <a:off x="4818671" y="4106388"/>
            <a:ext cx="671512" cy="31115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a 21"/>
          <p:cNvSpPr/>
          <p:nvPr/>
        </p:nvSpPr>
        <p:spPr>
          <a:xfrm rot="154685">
            <a:off x="5468235" y="3943413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633413" y="528638"/>
            <a:ext cx="7886700" cy="4651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NOTA KSIĘGOWA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CB2B35EB-0FE5-4B32-9B20-73DE4FE50B8F}"/>
              </a:ext>
            </a:extLst>
          </p:cNvPr>
          <p:cNvSpPr txBox="1"/>
          <p:nvPr/>
        </p:nvSpPr>
        <p:spPr>
          <a:xfrm>
            <a:off x="428292" y="103071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47656864-91B5-4534-A5CD-362018697E34}"/>
              </a:ext>
            </a:extLst>
          </p:cNvPr>
          <p:cNvSpPr txBox="1"/>
          <p:nvPr/>
        </p:nvSpPr>
        <p:spPr>
          <a:xfrm>
            <a:off x="960120" y="5934456"/>
            <a:ext cx="7379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>
                <a:latin typeface="+mn-lt"/>
                <a:cs typeface="Calibri" panose="020F0502020204030204" pitchFamily="34" charset="0"/>
              </a:rPr>
              <a:t>Nota księgowa, załącznik do faktury </a:t>
            </a:r>
            <a:r>
              <a:rPr lang="pl-PL" sz="2000" dirty="0">
                <a:latin typeface="+mn-lt"/>
                <a:cs typeface="Calibri" panose="020F0502020204030204" pitchFamily="34" charset="0"/>
              </a:rPr>
              <a:t>oraz</a:t>
            </a:r>
            <a:r>
              <a:rPr lang="pl-PL" sz="2000" b="1" dirty="0">
                <a:latin typeface="+mn-lt"/>
                <a:cs typeface="Calibri" panose="020F0502020204030204" pitchFamily="34" charset="0"/>
              </a:rPr>
              <a:t> załącznik do noty księgowej </a:t>
            </a:r>
            <a:r>
              <a:rPr lang="pl-PL" sz="2000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muszą być wygenerowane </a:t>
            </a:r>
            <a:r>
              <a:rPr lang="pl-PL" sz="2000" dirty="0">
                <a:latin typeface="+mn-lt"/>
                <a:cs typeface="Calibri" panose="020F0502020204030204" pitchFamily="34" charset="0"/>
              </a:rPr>
              <a:t>w Serwisie dla dyrektorów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98F8362A-3536-53CD-7AC9-3995A345CE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" t="11395" r="4656" b="13125"/>
          <a:stretch/>
        </p:blipFill>
        <p:spPr>
          <a:xfrm>
            <a:off x="5648235" y="2612708"/>
            <a:ext cx="969202" cy="1057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73738534-4127-AF65-983B-4AFF2B3F06C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" t="36493" r="12085" b="28435"/>
          <a:stretch/>
        </p:blipFill>
        <p:spPr>
          <a:xfrm>
            <a:off x="1418162" y="5430054"/>
            <a:ext cx="264614" cy="113848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476D34BD-9AE0-D5CF-4971-460FD90F997B}"/>
              </a:ext>
            </a:extLst>
          </p:cNvPr>
          <p:cNvSpPr txBox="1"/>
          <p:nvPr/>
        </p:nvSpPr>
        <p:spPr>
          <a:xfrm>
            <a:off x="5513449" y="2557836"/>
            <a:ext cx="1238774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dirty="0"/>
              <a:t>Zima 2025</a:t>
            </a:r>
          </a:p>
        </p:txBody>
      </p:sp>
    </p:spTree>
    <p:extLst>
      <p:ext uri="{BB962C8B-B14F-4D97-AF65-F5344CB8AC3E}">
        <p14:creationId xmlns:p14="http://schemas.microsoft.com/office/powerpoint/2010/main" val="123893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  <p:bldP spid="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78" y="1186372"/>
            <a:ext cx="8393013" cy="5142989"/>
          </a:xfrm>
        </p:spPr>
      </p:pic>
      <p:sp>
        <p:nvSpPr>
          <p:cNvPr id="111619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7B68D32-1652-4FB0-BC6A-EB080AA0946E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57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3" name="Łącznik prosty ze strzałką 12"/>
          <p:cNvCxnSpPr>
            <a:cxnSpLocks/>
          </p:cNvCxnSpPr>
          <p:nvPr/>
        </p:nvCxnSpPr>
        <p:spPr>
          <a:xfrm flipH="1">
            <a:off x="6062846" y="4567000"/>
            <a:ext cx="671511" cy="22317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a 21"/>
          <p:cNvSpPr/>
          <p:nvPr/>
        </p:nvSpPr>
        <p:spPr>
          <a:xfrm rot="154685">
            <a:off x="6722816" y="4328213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633413" y="528638"/>
            <a:ext cx="7886700" cy="4651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NOTA KSIĘGOWA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308D85F5-1836-418E-A759-9091BC4929DF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xmlns="" id="{79A683BF-4CB4-45BF-ACB3-E350687376E6}"/>
              </a:ext>
            </a:extLst>
          </p:cNvPr>
          <p:cNvCxnSpPr>
            <a:cxnSpLocks/>
          </p:cNvCxnSpPr>
          <p:nvPr/>
        </p:nvCxnSpPr>
        <p:spPr>
          <a:xfrm flipH="1">
            <a:off x="3581104" y="3814787"/>
            <a:ext cx="890312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a 21">
            <a:extLst>
              <a:ext uri="{FF2B5EF4-FFF2-40B4-BE49-F238E27FC236}">
                <a16:creationId xmlns:a16="http://schemas.microsoft.com/office/drawing/2014/main" xmlns="" id="{D7E69EBF-23C1-444C-AB5B-D47B4CF2257A}"/>
              </a:ext>
            </a:extLst>
          </p:cNvPr>
          <p:cNvSpPr/>
          <p:nvPr/>
        </p:nvSpPr>
        <p:spPr>
          <a:xfrm rot="154685">
            <a:off x="4479330" y="3634786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2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0D9FDB6C-DEB2-A660-E5CE-6B554ADAED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" t="11395" r="4656" b="13125"/>
          <a:stretch/>
        </p:blipFill>
        <p:spPr>
          <a:xfrm>
            <a:off x="5606673" y="2508798"/>
            <a:ext cx="969202" cy="10570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00E41EE7-DEA5-7A29-4196-674DA91034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" t="36493" r="12085" b="28435"/>
          <a:stretch/>
        </p:blipFill>
        <p:spPr>
          <a:xfrm>
            <a:off x="1425588" y="5286474"/>
            <a:ext cx="264614" cy="113848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5495584" y="2453926"/>
            <a:ext cx="1238774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dirty="0"/>
              <a:t>Zima 2025</a:t>
            </a:r>
          </a:p>
        </p:txBody>
      </p:sp>
    </p:spTree>
    <p:extLst>
      <p:ext uri="{BB962C8B-B14F-4D97-AF65-F5344CB8AC3E}">
        <p14:creationId xmlns:p14="http://schemas.microsoft.com/office/powerpoint/2010/main" val="379157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 animBg="1"/>
      <p:bldP spid="1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DBAC0576-E2AC-49A4-858C-9FC4AD4AF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20" y="1137302"/>
            <a:ext cx="8590559" cy="4848225"/>
          </a:xfrm>
          <a:prstGeom prst="rect">
            <a:avLst/>
          </a:prstGeom>
        </p:spPr>
      </p:pic>
      <p:sp>
        <p:nvSpPr>
          <p:cNvPr id="111619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7B68D32-1652-4FB0-BC6A-EB080AA0946E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58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3" name="Łącznik prosty ze strzałką 12"/>
          <p:cNvCxnSpPr>
            <a:cxnSpLocks/>
            <a:stCxn id="17" idx="7"/>
          </p:cNvCxnSpPr>
          <p:nvPr/>
        </p:nvCxnSpPr>
        <p:spPr>
          <a:xfrm flipV="1">
            <a:off x="7284258" y="4582975"/>
            <a:ext cx="633654" cy="64017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a 21"/>
          <p:cNvSpPr/>
          <p:nvPr/>
        </p:nvSpPr>
        <p:spPr>
          <a:xfrm>
            <a:off x="6976979" y="5170432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633413" y="528638"/>
            <a:ext cx="7886700" cy="4651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NOTA KSIĘGOWA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1CCD4DAE-E4AA-4A20-A1FE-CFF5C2C4AE32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D5227426-113C-B1D2-C918-41F96AF44E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" t="11395" r="4656" b="13125"/>
          <a:stretch/>
        </p:blipFill>
        <p:spPr>
          <a:xfrm>
            <a:off x="5537403" y="2481090"/>
            <a:ext cx="969202" cy="1057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45B9A0A1-D20E-AB42-6EE7-7D0C2FF65E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" t="36493" r="12085" b="28435"/>
          <a:stretch/>
        </p:blipFill>
        <p:spPr>
          <a:xfrm>
            <a:off x="1265752" y="5318679"/>
            <a:ext cx="264614" cy="113848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5402617" y="2395738"/>
            <a:ext cx="1238774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dirty="0"/>
              <a:t>Zima 2025</a:t>
            </a:r>
          </a:p>
        </p:txBody>
      </p:sp>
    </p:spTree>
    <p:extLst>
      <p:ext uri="{BB962C8B-B14F-4D97-AF65-F5344CB8AC3E}">
        <p14:creationId xmlns:p14="http://schemas.microsoft.com/office/powerpoint/2010/main" val="48012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9875"/>
            <a:ext cx="4379912" cy="596428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28638"/>
            <a:ext cx="7886700" cy="4651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NOTA KSIĘGOWA</a:t>
            </a:r>
          </a:p>
        </p:txBody>
      </p:sp>
      <p:sp>
        <p:nvSpPr>
          <p:cNvPr id="125955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xfrm>
            <a:off x="6995449" y="6404589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789CE66-AA6D-434C-B9FB-9A10B62617E8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59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4576763" y="1395197"/>
            <a:ext cx="4476086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dirty="0">
                <a:latin typeface="+mn-lt"/>
                <a:cs typeface="Calibri" panose="020F0502020204030204" pitchFamily="34" charset="0"/>
              </a:rPr>
              <a:t>Nota księgowa dotyczy </a:t>
            </a:r>
            <a:r>
              <a:rPr lang="pl-PL" altLang="pl-PL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tylko</a:t>
            </a:r>
            <a:r>
              <a:rPr lang="pl-PL" altLang="pl-PL" b="1" dirty="0">
                <a:latin typeface="+mn-lt"/>
                <a:cs typeface="Calibri" panose="020F0502020204030204" pitchFamily="34" charset="0"/>
              </a:rPr>
              <a:t> </a:t>
            </a:r>
            <a:r>
              <a:rPr lang="pl-PL" altLang="pl-PL" dirty="0">
                <a:latin typeface="+mn-lt"/>
                <a:cs typeface="Calibri" panose="020F0502020204030204" pitchFamily="34" charset="0"/>
              </a:rPr>
              <a:t>tych</a:t>
            </a:r>
            <a:r>
              <a:rPr lang="pl-PL" altLang="pl-PL" b="1" dirty="0">
                <a:latin typeface="+mn-lt"/>
                <a:cs typeface="Calibri" panose="020F0502020204030204" pitchFamily="34" charset="0"/>
              </a:rPr>
              <a:t> </a:t>
            </a:r>
            <a:r>
              <a:rPr lang="pl-PL" altLang="pl-PL" dirty="0">
                <a:latin typeface="+mn-lt"/>
                <a:cs typeface="Calibri" panose="020F0502020204030204" pitchFamily="34" charset="0"/>
              </a:rPr>
              <a:t>kwalifikacji, dla których CKE umieściła kosztorys we wskazaniach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dirty="0">
                <a:latin typeface="+mn-lt"/>
                <a:cs typeface="Calibri" panose="020F0502020204030204" pitchFamily="34" charset="0"/>
              </a:rPr>
              <a:t>W przypadku obowiązku wystawienia faktury należy zamieścić w niej,</a:t>
            </a:r>
            <a:r>
              <a:rPr lang="pl-PL" altLang="pl-PL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pl-PL" altLang="pl-PL" dirty="0">
                <a:latin typeface="+mn-lt"/>
                <a:cs typeface="Calibri" panose="020F0502020204030204" pitchFamily="34" charset="0"/>
              </a:rPr>
              <a:t>dane identyczne jak w nocie księgowej, i wygenerować „</a:t>
            </a:r>
            <a:r>
              <a:rPr lang="pl-PL" altLang="pl-PL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załącznik do faktury</a:t>
            </a:r>
            <a:r>
              <a:rPr lang="pl-PL" altLang="pl-PL" dirty="0">
                <a:latin typeface="+mn-lt"/>
                <a:cs typeface="Calibri" panose="020F0502020204030204" pitchFamily="34" charset="0"/>
              </a:rPr>
              <a:t>”</a:t>
            </a:r>
            <a:endParaRPr lang="pl-PL" altLang="pl-PL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dirty="0">
                <a:latin typeface="+mn-lt"/>
                <a:cs typeface="Calibri" panose="020F0502020204030204" pitchFamily="34" charset="0"/>
              </a:rPr>
              <a:t>Faktura w kolumnie „Nazwa towaru/usługi” zawiera zapis: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dirty="0">
                <a:latin typeface="+mn-lt"/>
                <a:cs typeface="Calibri" panose="020F0502020204030204" pitchFamily="34" charset="0"/>
              </a:rPr>
              <a:t>„</a:t>
            </a:r>
            <a:r>
              <a:rPr lang="pl-PL" altLang="pl-PL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Za organizację egzaminu zawodowego</a:t>
            </a:r>
            <a:r>
              <a:rPr lang="pl-PL" altLang="pl-PL" dirty="0">
                <a:latin typeface="+mn-lt"/>
                <a:cs typeface="Calibri" panose="020F0502020204030204" pitchFamily="34" charset="0"/>
              </a:rPr>
              <a:t>”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dirty="0">
                <a:latin typeface="+mn-lt"/>
                <a:cs typeface="Calibri" panose="020F0502020204030204" pitchFamily="34" charset="0"/>
              </a:rPr>
              <a:t> lub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pl-PL" altLang="pl-PL" dirty="0">
                <a:latin typeface="+mn-lt"/>
                <a:cs typeface="Calibri" panose="020F0502020204030204" pitchFamily="34" charset="0"/>
              </a:rPr>
              <a:t>„</a:t>
            </a:r>
            <a:r>
              <a:rPr lang="pl-PL" altLang="pl-PL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Za organizację egzaminu potwierdzającego kwalifikacje w zawodzie</a:t>
            </a:r>
            <a:r>
              <a:rPr lang="pl-PL" altLang="pl-PL" dirty="0">
                <a:latin typeface="+mn-lt"/>
                <a:cs typeface="Calibri" panose="020F0502020204030204" pitchFamily="34" charset="0"/>
              </a:rPr>
              <a:t>”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C277E99F-AC0C-4A51-AAA7-5CEFE356FAFF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641350"/>
            <a:ext cx="7886700" cy="460375"/>
          </a:xfrm>
        </p:spPr>
        <p:txBody>
          <a:bodyPr rtlCol="0">
            <a:noAutofit/>
          </a:bodyPr>
          <a:lstStyle/>
          <a:p>
            <a:pPr lvl="1" algn="ctr" defTabSz="914400" eaLnBrk="1" fontAlgn="auto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/>
            </a:r>
            <a:br>
              <a:rPr lang="pl-PL" altLang="pl-P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</a:br>
            <a:r>
              <a:rPr lang="pl-PL" altLang="pl-PL" sz="2800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STRUKTURA  EGZAMINU</a:t>
            </a:r>
            <a:r>
              <a:rPr lang="pl-PL" sz="2800" b="1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Segoe UI Semilight" panose="020B0402040204020203" pitchFamily="34" charset="0"/>
              </a:rPr>
              <a:t/>
            </a:r>
            <a:br>
              <a:rPr lang="pl-PL" sz="2800" b="1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Segoe UI Semilight" panose="020B0402040204020203" pitchFamily="34" charset="0"/>
              </a:rPr>
            </a:br>
            <a:endParaRPr lang="pl-PL" altLang="pl-PL" sz="2800" b="1" dirty="0">
              <a:solidFill>
                <a:srgbClr val="FF0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50179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C79BC4E-B2D3-47CA-AFC2-5872FEB56DFF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633413" y="1805210"/>
            <a:ext cx="6653795" cy="2032000"/>
          </a:xfrm>
          <a:prstGeom prst="roundRect">
            <a:avLst/>
          </a:prstGeom>
          <a:ln>
            <a:solidFill>
              <a:srgbClr val="86A5BE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pl-PL" sz="2400" dirty="0">
                <a:solidFill>
                  <a:schemeClr val="tx1"/>
                </a:solidFill>
                <a:cs typeface="Calibri" panose="020F0502020204030204" pitchFamily="34" charset="0"/>
              </a:rPr>
              <a:t>CZĘŚĆ PISEMNA</a:t>
            </a:r>
          </a:p>
          <a:p>
            <a:pPr marL="361950" lvl="1" indent="-2667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sz="2000" dirty="0">
                <a:solidFill>
                  <a:schemeClr val="tx1"/>
                </a:solidFill>
                <a:cs typeface="Calibri" panose="020F0502020204030204" pitchFamily="34" charset="0"/>
              </a:rPr>
              <a:t>polega na rozwiązaniu testu pisemnego (40 zadań WW)</a:t>
            </a:r>
          </a:p>
          <a:p>
            <a:pPr marL="361950" lvl="1" indent="-2667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sz="2000" dirty="0">
                <a:solidFill>
                  <a:schemeClr val="tx1"/>
                </a:solidFill>
                <a:cs typeface="Calibri" panose="020F0502020204030204" pitchFamily="34" charset="0"/>
              </a:rPr>
              <a:t>czas  trwania: 60 minut</a:t>
            </a:r>
          </a:p>
          <a:p>
            <a:pPr marL="361950" lvl="1" indent="-2667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sz="2000" dirty="0">
                <a:solidFill>
                  <a:schemeClr val="tx1"/>
                </a:solidFill>
                <a:cs typeface="Calibri" panose="020F0502020204030204" pitchFamily="34" charset="0"/>
              </a:rPr>
              <a:t>próg zaliczenia: 50%</a:t>
            </a:r>
          </a:p>
        </p:txBody>
      </p:sp>
      <p:sp>
        <p:nvSpPr>
          <p:cNvPr id="8" name="Symbol zastępczy zawartości 2"/>
          <p:cNvSpPr txBox="1">
            <a:spLocks noGrp="1"/>
          </p:cNvSpPr>
          <p:nvPr>
            <p:ph idx="1"/>
          </p:nvPr>
        </p:nvSpPr>
        <p:spPr>
          <a:xfrm>
            <a:off x="2414869" y="4115023"/>
            <a:ext cx="6105244" cy="1916113"/>
          </a:xfrm>
          <a:prstGeom prst="roundRect">
            <a:avLst/>
          </a:prstGeom>
          <a:ln>
            <a:solidFill>
              <a:srgbClr val="86A5BE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indent="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Font typeface="Wingdings 2" panose="05020102010507070707" pitchFamily="18" charset="2"/>
              <a:buNone/>
              <a:defRPr/>
            </a:pPr>
            <a:r>
              <a:rPr lang="pl-PL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CZĘŚĆ PRAKTYCZNA</a:t>
            </a:r>
          </a:p>
          <a:p>
            <a:pPr marL="361950" lvl="1" indent="-2667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polega na wykonaniu zadania praktycznego</a:t>
            </a:r>
          </a:p>
          <a:p>
            <a:pPr marL="361950" lvl="1" indent="-2667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czas  trwania: 120, 150, 160, 180, 210 lub 240 minut</a:t>
            </a:r>
          </a:p>
          <a:p>
            <a:pPr marL="361950" lvl="1" indent="-2667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próg zaliczenia: 75%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Informacje ogólne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C9B2E17-C4C7-4EE0-8590-36FAA59431DB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60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E72CCFA4-D986-483F-BFEC-ED2070AC1B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6340217"/>
              </p:ext>
            </p:extLst>
          </p:nvPr>
        </p:nvGraphicFramePr>
        <p:xfrm>
          <a:off x="521955" y="2292639"/>
          <a:ext cx="7823112" cy="1735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2884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633413" y="1265872"/>
          <a:ext cx="7886700" cy="5174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1379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62C9E71-5AC1-4DD6-9B29-CFF9985BF3E0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61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</a:rPr>
              <a:t>KOMUNIKATY</a:t>
            </a:r>
            <a:br>
              <a:rPr lang="pl-PL" b="1" dirty="0">
                <a:solidFill>
                  <a:srgbClr val="000099"/>
                </a:solidFill>
                <a:latin typeface="+mj-lt"/>
              </a:rPr>
            </a:br>
            <a:endParaRPr lang="pl-PL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25FFF68C-A1FF-4894-85B1-BC167379FBE2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</p:spTree>
    <p:extLst>
      <p:ext uri="{BB962C8B-B14F-4D97-AF65-F5344CB8AC3E}">
        <p14:creationId xmlns:p14="http://schemas.microsoft.com/office/powerpoint/2010/main" val="59905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633413" y="1265872"/>
          <a:ext cx="7886700" cy="5174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1379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62C9E71-5AC1-4DD6-9B29-CFF9985BF3E0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62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</a:rPr>
              <a:t>KOMUNIKATY</a:t>
            </a:r>
            <a:br>
              <a:rPr lang="pl-PL" b="1" dirty="0">
                <a:solidFill>
                  <a:srgbClr val="000099"/>
                </a:solidFill>
                <a:latin typeface="+mj-lt"/>
              </a:rPr>
            </a:br>
            <a:endParaRPr lang="pl-PL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25FFF68C-A1FF-4894-85B1-BC167379FBE2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</p:spTree>
    <p:extLst>
      <p:ext uri="{BB962C8B-B14F-4D97-AF65-F5344CB8AC3E}">
        <p14:creationId xmlns:p14="http://schemas.microsoft.com/office/powerpoint/2010/main" val="328424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F8D737-028C-420B-84E2-A312C8AB3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C1F8D737-028C-420B-84E2-A312C8AB3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C1F8D737-028C-420B-84E2-A312C8AB3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C1F8D737-028C-420B-84E2-A312C8AB30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ADB249-F9CF-4231-9F3F-1B1304A5A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C6ADB249-F9CF-4231-9F3F-1B1304A5A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C6ADB249-F9CF-4231-9F3F-1B1304A5A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C6ADB249-F9CF-4231-9F3F-1B1304A5A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3153121"/>
              </p:ext>
            </p:extLst>
          </p:nvPr>
        </p:nvGraphicFramePr>
        <p:xfrm>
          <a:off x="582706" y="1097280"/>
          <a:ext cx="8099069" cy="5415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1379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62C9E71-5AC1-4DD6-9B29-CFF9985BF3E0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63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</a:rPr>
              <a:t>KOMUNIKATY</a:t>
            </a:r>
            <a:br>
              <a:rPr lang="pl-PL" b="1" dirty="0">
                <a:solidFill>
                  <a:srgbClr val="000099"/>
                </a:solidFill>
                <a:latin typeface="+mj-lt"/>
              </a:rPr>
            </a:br>
            <a:endParaRPr lang="pl-PL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AB87CB8E-AC5B-979C-4856-CEC8F74611F5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Informacje dodatkowe</a:t>
            </a:r>
          </a:p>
        </p:txBody>
      </p:sp>
    </p:spTree>
    <p:extLst>
      <p:ext uri="{BB962C8B-B14F-4D97-AF65-F5344CB8AC3E}">
        <p14:creationId xmlns:p14="http://schemas.microsoft.com/office/powerpoint/2010/main" val="197580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0CE985-2BAF-4676-A7C0-3EC6E055D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1B0CE985-2BAF-4676-A7C0-3EC6E055D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1B0CE985-2BAF-4676-A7C0-3EC6E055D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1B0CE985-2BAF-4676-A7C0-3EC6E055D5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894C59-97D6-464A-A721-737DB25BF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85894C59-97D6-464A-A721-737DB25BF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85894C59-97D6-464A-A721-737DB25BF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85894C59-97D6-464A-A721-737DB25BF6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E3D98E-8DEC-46FF-8AAE-15D81D10B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90E3D98E-8DEC-46FF-8AAE-15D81D10B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90E3D98E-8DEC-46FF-8AAE-15D81D10B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90E3D98E-8DEC-46FF-8AAE-15D81D10BE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638987-359C-4F3C-A646-8CBD556E6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07638987-359C-4F3C-A646-8CBD556E6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07638987-359C-4F3C-A646-8CBD556E6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07638987-359C-4F3C-A646-8CBD556E6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D5C0420-C7C7-45FD-A2BF-2A2855D8A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7D5C0420-C7C7-45FD-A2BF-2A2855D8A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7D5C0420-C7C7-45FD-A2BF-2A2855D8A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7D5C0420-C7C7-45FD-A2BF-2A2855D8A7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97EDCD-2BBB-4F6D-912E-70E915B91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6797EDCD-2BBB-4F6D-912E-70E915B91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6797EDCD-2BBB-4F6D-912E-70E915B91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6797EDCD-2BBB-4F6D-912E-70E915B918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7163" y="458788"/>
            <a:ext cx="8963025" cy="4603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sz="2800" b="1" dirty="0">
                <a:solidFill>
                  <a:srgbClr val="000099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DANE KONTAKTOWE WEZ</a:t>
            </a:r>
            <a:endParaRPr lang="pl-PL" altLang="pl-PL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138243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E8EC5B8-B753-4203-9F4D-4C1AEAF456B2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64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760087"/>
              </p:ext>
            </p:extLst>
          </p:nvPr>
        </p:nvGraphicFramePr>
        <p:xfrm>
          <a:off x="423862" y="1022991"/>
          <a:ext cx="8296275" cy="551814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6927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035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7866">
                <a:tc>
                  <a:txBody>
                    <a:bodyPr/>
                    <a:lstStyle/>
                    <a:p>
                      <a:pPr algn="l"/>
                      <a:r>
                        <a:rPr lang="pl-PL" sz="2000" b="0" dirty="0">
                          <a:solidFill>
                            <a:schemeClr val="tx1"/>
                          </a:solidFill>
                        </a:rPr>
                        <a:t>      Osoba</a:t>
                      </a:r>
                      <a:endParaRPr lang="pl-PL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2000" b="0" dirty="0">
                          <a:solidFill>
                            <a:schemeClr val="tx1"/>
                          </a:solidFill>
                        </a:rPr>
                        <a:t>                     Zakres zadań</a:t>
                      </a:r>
                      <a:endParaRPr lang="pl-PL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7576">
                <a:tc>
                  <a:txBody>
                    <a:bodyPr/>
                    <a:lstStyle/>
                    <a:p>
                      <a:pPr algn="l"/>
                      <a:r>
                        <a:rPr lang="pl-PL" sz="1800" dirty="0"/>
                        <a:t>Andrzej Pasiut</a:t>
                      </a:r>
                    </a:p>
                    <a:p>
                      <a:pPr algn="l"/>
                      <a:r>
                        <a:rPr lang="pl-PL" sz="1400" dirty="0"/>
                        <a:t>tel. 608 039 681</a:t>
                      </a: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kierownik Wydziału</a:t>
                      </a:r>
                      <a:r>
                        <a:rPr lang="pl-PL" sz="1800" baseline="0" dirty="0"/>
                        <a:t> Egzaminów Zawodowych</a:t>
                      </a:r>
                      <a:endParaRPr lang="pl-PL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27514">
                <a:tc>
                  <a:txBody>
                    <a:bodyPr/>
                    <a:lstStyle/>
                    <a:p>
                      <a:pPr algn="l"/>
                      <a:r>
                        <a:rPr lang="pl-PL" sz="1800" dirty="0"/>
                        <a:t>Sabina</a:t>
                      </a:r>
                      <a:r>
                        <a:rPr lang="pl-PL" sz="1800" baseline="0" dirty="0"/>
                        <a:t> Czajka</a:t>
                      </a:r>
                    </a:p>
                    <a:p>
                      <a:pPr algn="l"/>
                      <a:r>
                        <a:rPr lang="pl-PL" sz="1400" baseline="0" dirty="0"/>
                        <a:t>tel. 501 096 106</a:t>
                      </a:r>
                      <a:endParaRPr lang="pl-PL" sz="1400" b="0" i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baseline="0" dirty="0"/>
                        <a:t>zastępca kierownika </a:t>
                      </a:r>
                      <a:r>
                        <a:rPr lang="pl-PL" sz="1800" dirty="0"/>
                        <a:t>Wydziału</a:t>
                      </a:r>
                      <a:r>
                        <a:rPr lang="pl-PL" sz="1800" baseline="0" dirty="0"/>
                        <a:t> Egzaminów Zawodowych</a:t>
                      </a:r>
                    </a:p>
                    <a:p>
                      <a:pPr algn="just"/>
                      <a:r>
                        <a:rPr lang="pl-PL" sz="1800" baseline="0" dirty="0"/>
                        <a:t>kwalifikacje: TKO.07, TKO.08</a:t>
                      </a:r>
                      <a:endParaRPr lang="pl-PL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4807">
                <a:tc>
                  <a:txBody>
                    <a:bodyPr/>
                    <a:lstStyle/>
                    <a:p>
                      <a:pPr algn="l"/>
                      <a:r>
                        <a:rPr lang="pl-PL" sz="1800" baseline="0" dirty="0"/>
                        <a:t>Agnieszka </a:t>
                      </a:r>
                      <a:r>
                        <a:rPr lang="pl-PL" sz="1800" dirty="0"/>
                        <a:t>Jurkiewicz</a:t>
                      </a:r>
                      <a:endParaRPr lang="pl-PL" sz="1800" baseline="0" dirty="0"/>
                    </a:p>
                    <a:p>
                      <a:pPr algn="l"/>
                      <a:r>
                        <a:rPr lang="pl-PL" sz="1400" baseline="0" dirty="0"/>
                        <a:t>tel. 503 616 586</a:t>
                      </a:r>
                      <a:endParaRPr lang="pl-PL" sz="1400" b="0" i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800" kern="1200" dirty="0">
                          <a:effectLst/>
                        </a:rPr>
                        <a:t>sekretariat, potwierdzenie udziału w egzaminie </a:t>
                      </a:r>
                    </a:p>
                    <a:p>
                      <a:pPr fontAlgn="base"/>
                      <a:r>
                        <a:rPr lang="pl-PL" sz="1800" kern="1200" dirty="0">
                          <a:effectLst/>
                        </a:rPr>
                        <a:t>rozliczanie umów</a:t>
                      </a:r>
                    </a:p>
                    <a:p>
                      <a:pPr fontAlgn="base"/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weryfikacja sumy punktów</a:t>
                      </a: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00865"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pl-PL" sz="1800" kern="1200" dirty="0"/>
                        <a:t>Jolanta Konopka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aseline="0" dirty="0"/>
                        <a:t>tel. 503 616 498</a:t>
                      </a:r>
                      <a:endParaRPr lang="pl-PL" sz="1400" b="0" i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800" kern="1200" dirty="0">
                          <a:effectLst/>
                        </a:rPr>
                        <a:t>sekretariat, potwierdzenie udziału w egzaminie </a:t>
                      </a:r>
                    </a:p>
                    <a:p>
                      <a:pPr fontAlgn="base"/>
                      <a:r>
                        <a:rPr lang="pl-PL" sz="1800" kern="1200" dirty="0">
                          <a:effectLst/>
                        </a:rPr>
                        <a:t>rozliczanie umów</a:t>
                      </a:r>
                    </a:p>
                    <a:p>
                      <a:pPr fontAlgn="base"/>
                      <a:r>
                        <a:rPr lang="pl-PL" sz="1800" kern="1200" dirty="0">
                          <a:effectLst/>
                        </a:rPr>
                        <a:t>rozliczenie faktur i not księgowych</a:t>
                      </a: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41132"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pl-PL" sz="1800" kern="1200" dirty="0"/>
                        <a:t>Piotr Babisz</a:t>
                      </a:r>
                    </a:p>
                    <a:p>
                      <a:pPr marL="0" algn="l" defTabSz="914377" rtl="0" eaLnBrk="1" latinLnBrk="0" hangingPunct="1"/>
                      <a:r>
                        <a:rPr lang="pl-PL" sz="1400" kern="1200" dirty="0"/>
                        <a:t>tel. 503 616 728</a:t>
                      </a:r>
                      <a:endParaRPr lang="pl-PL" sz="1400" b="0" i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>
                          <a:effectLst/>
                        </a:rPr>
                        <a:t>formatowanie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>
                          <a:effectLst/>
                        </a:rPr>
                        <a:t>obróbka graficzna plików</a:t>
                      </a:r>
                      <a:endParaRPr lang="pl-PL" sz="1800" b="0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F46BEC3E-88B6-4F79-9CBA-B2DE819BC594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Informacje dodatkowe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7163" y="458788"/>
            <a:ext cx="8963025" cy="4603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sz="2800" b="1" dirty="0">
                <a:solidFill>
                  <a:srgbClr val="000099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DANE KONTAKTOWE WEZ</a:t>
            </a:r>
            <a:endParaRPr lang="pl-PL" altLang="pl-PL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138243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E8EC5B8-B753-4203-9F4D-4C1AEAF456B2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65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064772"/>
              </p:ext>
            </p:extLst>
          </p:nvPr>
        </p:nvGraphicFramePr>
        <p:xfrm>
          <a:off x="414338" y="1582773"/>
          <a:ext cx="8296275" cy="459859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8886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075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6716">
                <a:tc>
                  <a:txBody>
                    <a:bodyPr/>
                    <a:lstStyle/>
                    <a:p>
                      <a:pPr algn="l"/>
                      <a:r>
                        <a:rPr lang="pl-PL" sz="2000" b="0" dirty="0">
                          <a:solidFill>
                            <a:schemeClr val="tx1"/>
                          </a:solidFill>
                        </a:rPr>
                        <a:t>      Osoba</a:t>
                      </a:r>
                      <a:endParaRPr lang="pl-PL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2000" b="0" dirty="0">
                          <a:solidFill>
                            <a:schemeClr val="tx1"/>
                          </a:solidFill>
                        </a:rPr>
                        <a:t>                    Zakres zadań</a:t>
                      </a:r>
                      <a:endParaRPr lang="pl-PL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4283">
                <a:tc>
                  <a:txBody>
                    <a:bodyPr/>
                    <a:lstStyle/>
                    <a:p>
                      <a:pPr algn="l"/>
                      <a:r>
                        <a:rPr lang="pl-PL" sz="1800" baseline="0" dirty="0"/>
                        <a:t>Renata </a:t>
                      </a:r>
                      <a:r>
                        <a:rPr lang="pl-PL" sz="1800" dirty="0"/>
                        <a:t>Hejsak</a:t>
                      </a:r>
                      <a:endParaRPr lang="pl-PL" sz="1800" baseline="0" dirty="0"/>
                    </a:p>
                    <a:p>
                      <a:pPr algn="l"/>
                      <a:r>
                        <a:rPr lang="pl-PL" sz="1400" baseline="0" dirty="0"/>
                        <a:t>tel. 503 616 711</a:t>
                      </a:r>
                      <a:endParaRPr lang="pl-PL" sz="1400" i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kwalifikacje:  BPO.01,  EKA.08</a:t>
                      </a: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 BUD.07, BUD.31</a:t>
                      </a: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4424">
                <a:tc>
                  <a:txBody>
                    <a:bodyPr/>
                    <a:lstStyle/>
                    <a:p>
                      <a:pPr algn="l"/>
                      <a:r>
                        <a:rPr lang="pl-PL" sz="1800" dirty="0"/>
                        <a:t>Kamila Jędryczka</a:t>
                      </a:r>
                    </a:p>
                    <a:p>
                      <a:pPr algn="l"/>
                      <a:r>
                        <a:rPr lang="pl-PL" sz="1400" dirty="0"/>
                        <a:t>tel. 503 616 688</a:t>
                      </a:r>
                      <a:endParaRPr lang="pl-PL" sz="1400" i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dirty="0"/>
                        <a:t>kwalifikacje</a:t>
                      </a:r>
                      <a:r>
                        <a:rPr lang="pl-PL" sz="1800" baseline="0" dirty="0"/>
                        <a:t>: </a:t>
                      </a:r>
                      <a:r>
                        <a:rPr lang="pl-PL" sz="1800" dirty="0"/>
                        <a:t> </a:t>
                      </a:r>
                      <a:r>
                        <a:rPr lang="pl-PL" sz="1800" kern="1200" dirty="0">
                          <a:effectLst/>
                        </a:rPr>
                        <a:t>MED.01, MED.02, MED.06, MED.07</a:t>
                      </a:r>
                      <a:endParaRPr lang="pl-PL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4283">
                <a:tc>
                  <a:txBody>
                    <a:bodyPr/>
                    <a:lstStyle/>
                    <a:p>
                      <a:pPr algn="l"/>
                      <a:r>
                        <a:rPr lang="pl-PL" sz="1800" dirty="0"/>
                        <a:t>Agnieszka Antczak</a:t>
                      </a:r>
                    </a:p>
                    <a:p>
                      <a:pPr algn="l"/>
                      <a:r>
                        <a:rPr lang="pl-PL" sz="1400" dirty="0"/>
                        <a:t>Tel. 503 616 575</a:t>
                      </a:r>
                      <a:endParaRPr lang="pl-PL" sz="1400" i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kwalifikacje:  </a:t>
                      </a:r>
                      <a:r>
                        <a:rPr lang="pl-PL" sz="1800" baseline="0" dirty="0"/>
                        <a:t>MEC.06, MEC</a:t>
                      </a:r>
                      <a:r>
                        <a:rPr lang="pl-PL" sz="1800" baseline="0"/>
                        <a:t>.07, </a:t>
                      </a:r>
                      <a:r>
                        <a:rPr lang="pl-PL" sz="1800" baseline="0" dirty="0"/>
                        <a:t>CES</a:t>
                      </a:r>
                      <a:r>
                        <a:rPr lang="pl-PL" sz="1800" baseline="0"/>
                        <a:t>.02, </a:t>
                      </a:r>
                      <a:r>
                        <a:rPr lang="pl-PL" sz="1800" baseline="0" dirty="0"/>
                        <a:t>CES</a:t>
                      </a:r>
                      <a:r>
                        <a:rPr lang="pl-PL" sz="1800" baseline="0"/>
                        <a:t>.04</a:t>
                      </a:r>
                      <a:endParaRPr lang="pl-PL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04460"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pl-PL" sz="1800" kern="1200" dirty="0"/>
                        <a:t>Katarzyna Wyrwas</a:t>
                      </a:r>
                    </a:p>
                    <a:p>
                      <a:pPr marL="0" algn="l" defTabSz="914377" rtl="0" eaLnBrk="1" latinLnBrk="0" hangingPunct="1"/>
                      <a:r>
                        <a:rPr lang="pl-PL" sz="1400" kern="1200" dirty="0"/>
                        <a:t>tel. 503 616 736</a:t>
                      </a:r>
                      <a:endParaRPr lang="pl-PL" sz="1400" b="0" i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marL="1250950" marR="0" lvl="0" indent="-12509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kwalifikacje</a:t>
                      </a:r>
                      <a:r>
                        <a:rPr lang="pl-PL" sz="1800" kern="1200" dirty="0">
                          <a:effectLst/>
                        </a:rPr>
                        <a:t>:  BPO.03, BPO.04, GIW.01, GIW.02, GIW.08,           GIW.09</a:t>
                      </a:r>
                      <a:endParaRPr lang="pl-PL" sz="1800" b="0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74424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aseline="0" dirty="0"/>
                        <a:t>Marcin </a:t>
                      </a:r>
                      <a:r>
                        <a:rPr lang="pl-PL" sz="1800" dirty="0"/>
                        <a:t>Zarzycki</a:t>
                      </a:r>
                    </a:p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tel. 503 616 375</a:t>
                      </a:r>
                      <a:endParaRPr lang="pl-PL" sz="1400" i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marL="1250950" marR="0" lvl="0" indent="-12509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kwalifikacje:  </a:t>
                      </a:r>
                      <a:r>
                        <a:rPr lang="pl-PL" sz="1800" baseline="0" dirty="0"/>
                        <a:t>MEC.01, MEC.03, MEC.05, MEC.08, MEC.09</a:t>
                      </a:r>
                      <a:endParaRPr lang="pl-PL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AC4BBCDB-4A2C-436B-BF5A-9D95BCEEEF52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Informacje dodatkowe</a:t>
            </a:r>
          </a:p>
        </p:txBody>
      </p:sp>
    </p:spTree>
    <p:extLst>
      <p:ext uri="{BB962C8B-B14F-4D97-AF65-F5344CB8AC3E}">
        <p14:creationId xmlns:p14="http://schemas.microsoft.com/office/powerpoint/2010/main" val="16915275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527050"/>
            <a:ext cx="9144000" cy="4603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sz="2800" b="1" dirty="0">
                <a:solidFill>
                  <a:srgbClr val="000099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DANE KONTAKTOWE WOA</a:t>
            </a:r>
            <a:endParaRPr lang="pl-PL" altLang="pl-PL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136195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076CD94-D66B-4DD7-839C-0FD1B5C368F6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66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065200"/>
              </p:ext>
            </p:extLst>
          </p:nvPr>
        </p:nvGraphicFramePr>
        <p:xfrm>
          <a:off x="343713" y="1367991"/>
          <a:ext cx="8404963" cy="511796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4387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662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       Osoba</a:t>
                      </a:r>
                      <a:endParaRPr kumimoji="0" lang="pl-PL" alt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44" marR="91444" marT="45726" marB="45726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                               </a:t>
                      </a:r>
                      <a:r>
                        <a:rPr kumimoji="0" lang="pl-PL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Zakres</a:t>
                      </a:r>
                      <a:r>
                        <a:rPr lang="pl-PL" sz="1800" kern="1200" dirty="0">
                          <a:latin typeface="+mn-lt"/>
                        </a:rPr>
                        <a:t> </a:t>
                      </a:r>
                      <a:r>
                        <a:rPr kumimoji="0" lang="pl-PL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zadań</a:t>
                      </a:r>
                      <a:endParaRPr kumimoji="0" lang="pl-PL" altLang="pl-PL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44" marR="91444" marT="45726" marB="45726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0256"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Łukasz Herman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tel. 503 615 487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44" marR="91444" marT="45726" marB="4572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pl-PL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Serwis dla dyrektorów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pl-PL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rozpatrywanie wniosków o wydanie dyplomu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altLang="pl-PL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organizacja egzaminu zawodowego</a:t>
                      </a:r>
                    </a:p>
                  </a:txBody>
                  <a:tcPr marL="91444" marR="91444" marT="45726" marB="45726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298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Tomasz Pluta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tel. 503 615 502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44" marR="91444" marT="45726" marB="45726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zaświadczenia dla organizatorów KKZ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zaświadczenia dla organów prowadzących szkoły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korekta danych osobowych na świadectwach, certyfikatach, dyplomach</a:t>
                      </a:r>
                    </a:p>
                  </a:txBody>
                  <a:tcPr marL="91444" marR="91444" marT="45726" marB="45726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594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Tomasz Głowacz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Tel. 503 616 410</a:t>
                      </a:r>
                    </a:p>
                  </a:txBody>
                  <a:tcPr marL="91444" marR="91444" marT="45726" marB="45726" anchor="ctr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organizacja egzaminów eksternistycznych zawodowych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zaświadczenia dla pracodawców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opłaty za egzamin zawodowy</a:t>
                      </a:r>
                    </a:p>
                  </a:txBody>
                  <a:tcPr marL="91444" marR="91444" marT="45726" marB="45726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33567308"/>
                  </a:ext>
                </a:extLst>
              </a:tr>
              <a:tr h="114848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Olga </a:t>
                      </a:r>
                      <a:r>
                        <a:rPr kumimoji="0" lang="pl-PL" altLang="pl-PL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Istigniejew</a:t>
                      </a:r>
                      <a:endParaRPr kumimoji="0" lang="pl-PL" altLang="pl-PL" sz="1800" u="none" strike="noStrike" cap="none" normalizeH="0" baseline="0" dirty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tel. 503 615 436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44" marR="91444" marT="45726" marB="45726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altLang="pl-PL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organizacja szkoleń kandydatów na egzaminatorów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altLang="pl-PL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przygotowanie wpisów do ewidencji egzaminatorów</a:t>
                      </a:r>
                    </a:p>
                  </a:txBody>
                  <a:tcPr marL="91444" marR="91444" marT="45726" marB="45726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392114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8BB0D8D-7B0A-490D-B497-1E222FC527B5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67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4F2DA15B-7E6C-45CF-BFC6-98CDBA0AA6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3684359"/>
              </p:ext>
            </p:extLst>
          </p:nvPr>
        </p:nvGraphicFramePr>
        <p:xfrm>
          <a:off x="521955" y="2395275"/>
          <a:ext cx="7823112" cy="1735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6C4BB95-E805-497A-B870-3B146BFF69BE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82105E48-0EED-4A72-A405-7CFFCAC734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5990503"/>
              </p:ext>
            </p:extLst>
          </p:nvPr>
        </p:nvGraphicFramePr>
        <p:xfrm>
          <a:off x="521955" y="2357956"/>
          <a:ext cx="7823112" cy="1735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221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49" y="558472"/>
            <a:ext cx="7886700" cy="827566"/>
          </a:xfrm>
        </p:spPr>
        <p:txBody>
          <a:bodyPr rtlCol="0" anchor="ctr">
            <a:norm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l-PL" altLang="pl-PL" sz="3200" b="1" dirty="0">
                <a:solidFill>
                  <a:srgbClr val="000099"/>
                </a:solidFill>
              </a:rPr>
              <a:t>TERMINY EGZAMINÓW</a:t>
            </a:r>
            <a:endParaRPr lang="pl-PL" altLang="pl-PL" sz="2400" dirty="0">
              <a:solidFill>
                <a:srgbClr val="000099"/>
              </a:solidFill>
            </a:endParaRPr>
          </a:p>
        </p:txBody>
      </p:sp>
      <p:sp>
        <p:nvSpPr>
          <p:cNvPr id="70660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C920505-707F-47C4-9D4F-A88D68F8F94B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xmlns="" id="{786703C2-ECD7-40B6-ADA2-C25DA07CD752}"/>
              </a:ext>
            </a:extLst>
          </p:cNvPr>
          <p:cNvSpPr txBox="1">
            <a:spLocks/>
          </p:cNvSpPr>
          <p:nvPr/>
        </p:nvSpPr>
        <p:spPr bwMode="auto">
          <a:xfrm>
            <a:off x="474099" y="3834029"/>
            <a:ext cx="8228376" cy="2063851"/>
          </a:xfrm>
          <a:prstGeom prst="rect">
            <a:avLst/>
          </a:prstGeom>
          <a:noFill/>
          <a:ln w="28575">
            <a:solidFill>
              <a:srgbClr val="86A5B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9pPr>
          </a:lstStyle>
          <a:p>
            <a:pPr marL="889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pl-PL" altLang="pl-PL" sz="2000" b="1" dirty="0">
              <a:solidFill>
                <a:srgbClr val="000099"/>
              </a:solidFill>
              <a:latin typeface="+mn-lt"/>
            </a:endParaRPr>
          </a:p>
          <a:p>
            <a:pPr marL="889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l-PL" altLang="pl-PL" sz="2000" b="1" dirty="0">
                <a:solidFill>
                  <a:srgbClr val="000099"/>
                </a:solidFill>
                <a:latin typeface="+mn-lt"/>
              </a:rPr>
              <a:t>FORMUŁA 2019</a:t>
            </a:r>
            <a:r>
              <a:rPr lang="pl-PL" altLang="pl-PL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l-PL" altLang="pl-PL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altLang="pl-PL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		</a:t>
            </a:r>
            <a:r>
              <a:rPr lang="pl-PL" altLang="pl-PL" sz="2000" b="1" dirty="0">
                <a:latin typeface="+mn-lt"/>
              </a:rPr>
              <a:t>Termin główny: 	      </a:t>
            </a:r>
            <a:r>
              <a:rPr lang="pl-PL" altLang="pl-PL" sz="2000" b="1" dirty="0">
                <a:solidFill>
                  <a:srgbClr val="C00000"/>
                </a:solidFill>
                <a:cs typeface="Calibri" panose="020F0502020204030204" pitchFamily="34" charset="0"/>
              </a:rPr>
              <a:t>10 – 15 stycznia</a:t>
            </a:r>
            <a:r>
              <a:rPr lang="pl-PL" sz="2000" b="1" dirty="0">
                <a:solidFill>
                  <a:srgbClr val="C00000"/>
                </a:solidFill>
                <a:cs typeface="Calibri" panose="020F0502020204030204" pitchFamily="34" charset="0"/>
              </a:rPr>
              <a:t> 2025 r.</a:t>
            </a:r>
            <a:r>
              <a:rPr lang="pl-PL" sz="2000" dirty="0"/>
              <a:t>	</a:t>
            </a:r>
            <a:r>
              <a:rPr lang="pl-PL" altLang="pl-PL" sz="2000" dirty="0">
                <a:latin typeface="+mn-lt"/>
                <a:cs typeface="Calibri" panose="020F0502020204030204" pitchFamily="34" charset="0"/>
              </a:rPr>
              <a:t/>
            </a:r>
            <a:br>
              <a:rPr lang="pl-PL" altLang="pl-PL" sz="2000" dirty="0">
                <a:latin typeface="+mn-lt"/>
                <a:cs typeface="Calibri" panose="020F0502020204030204" pitchFamily="34" charset="0"/>
              </a:rPr>
            </a:br>
            <a:r>
              <a:rPr lang="pl-PL" altLang="pl-PL" sz="2000" dirty="0">
                <a:latin typeface="+mn-lt"/>
                <a:cs typeface="Calibri" panose="020F0502020204030204" pitchFamily="34" charset="0"/>
              </a:rPr>
              <a:t>			</a:t>
            </a:r>
            <a:r>
              <a:rPr lang="pl-PL" altLang="pl-PL" sz="2000" b="1" dirty="0">
                <a:latin typeface="+mn-lt"/>
              </a:rPr>
              <a:t>Termin dodatkowy:      </a:t>
            </a:r>
            <a:r>
              <a:rPr lang="pl-PL" altLang="pl-PL" sz="20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28 stycznia</a:t>
            </a:r>
            <a:r>
              <a:rPr lang="pl-PL" sz="20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 2025 r.</a:t>
            </a:r>
          </a:p>
          <a:p>
            <a:pPr marL="889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l-PL" sz="20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	</a:t>
            </a:r>
            <a:endParaRPr lang="pl-PL" altLang="pl-PL" sz="2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xmlns="" id="{B5A7F777-72C3-4EA3-AB3F-5B69F909F27D}"/>
              </a:ext>
            </a:extLst>
          </p:cNvPr>
          <p:cNvSpPr txBox="1">
            <a:spLocks/>
          </p:cNvSpPr>
          <p:nvPr/>
        </p:nvSpPr>
        <p:spPr bwMode="auto">
          <a:xfrm>
            <a:off x="474099" y="1666873"/>
            <a:ext cx="8228376" cy="1762127"/>
          </a:xfrm>
          <a:prstGeom prst="rect">
            <a:avLst/>
          </a:prstGeom>
          <a:noFill/>
          <a:ln w="28575">
            <a:solidFill>
              <a:srgbClr val="86A5B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9pPr>
          </a:lstStyle>
          <a:p>
            <a:pPr marL="88900" eaLnBrk="1" fontAlgn="auto" hangingPunct="1">
              <a:spcAft>
                <a:spcPts val="0"/>
              </a:spcAft>
              <a:tabLst>
                <a:tab pos="2241550" algn="l"/>
              </a:tabLst>
              <a:defRPr/>
            </a:pPr>
            <a:endParaRPr lang="pl-PL" altLang="pl-PL" sz="2000" b="1" dirty="0">
              <a:solidFill>
                <a:srgbClr val="000099"/>
              </a:solidFill>
              <a:latin typeface="+mn-lt"/>
            </a:endParaRPr>
          </a:p>
          <a:p>
            <a:pPr marL="88900" eaLnBrk="1" fontAlgn="auto" hangingPunct="1">
              <a:spcAft>
                <a:spcPts val="0"/>
              </a:spcAft>
              <a:tabLst>
                <a:tab pos="2241550" algn="l"/>
              </a:tabLst>
              <a:defRPr/>
            </a:pPr>
            <a:r>
              <a:rPr lang="pl-PL" altLang="pl-PL" sz="2000" b="1" dirty="0">
                <a:solidFill>
                  <a:srgbClr val="000099"/>
                </a:solidFill>
                <a:latin typeface="+mn-lt"/>
              </a:rPr>
              <a:t>FORMUŁA 2012 i 2017</a:t>
            </a:r>
            <a:endParaRPr lang="pl-PL" altLang="pl-PL" sz="2000" b="1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  <a:p>
            <a:pPr marL="88900" eaLnBrk="1" fontAlgn="auto" hangingPunct="1">
              <a:lnSpc>
                <a:spcPct val="150000"/>
              </a:lnSpc>
              <a:spcAft>
                <a:spcPts val="0"/>
              </a:spcAft>
              <a:tabLst>
                <a:tab pos="2511425" algn="l"/>
                <a:tab pos="3857625" algn="l"/>
                <a:tab pos="3941763" algn="l"/>
                <a:tab pos="4130675" algn="l"/>
              </a:tabLst>
              <a:defRPr/>
            </a:pPr>
            <a:r>
              <a:rPr lang="pl-PL" sz="2000" b="1" dirty="0">
                <a:latin typeface="+mn-lt"/>
                <a:cs typeface="Calibri" panose="020F0502020204030204" pitchFamily="34" charset="0"/>
              </a:rPr>
              <a:t>				      </a:t>
            </a:r>
            <a:r>
              <a:rPr lang="pl-PL" sz="20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15 stycznia 2025 r.	</a:t>
            </a:r>
          </a:p>
          <a:p>
            <a:pPr marL="889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l-PL" altLang="pl-PL" sz="2000" b="1" dirty="0">
                <a:latin typeface="+mn-lt"/>
                <a:cs typeface="Calibri" panose="020F0502020204030204" pitchFamily="34" charset="0"/>
              </a:rPr>
              <a:t>	</a:t>
            </a:r>
            <a:endParaRPr lang="pl-PL" altLang="pl-PL" sz="2000" dirty="0">
              <a:latin typeface="+mn-lt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DEB58885-BC30-4997-A122-B527E656495C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pisemna egzaminu</a:t>
            </a:r>
          </a:p>
        </p:txBody>
      </p:sp>
    </p:spTree>
    <p:extLst>
      <p:ext uri="{BB962C8B-B14F-4D97-AF65-F5344CB8AC3E}">
        <p14:creationId xmlns:p14="http://schemas.microsoft.com/office/powerpoint/2010/main" val="419764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666750"/>
            <a:ext cx="7886700" cy="4603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GODZINY ROZPOCZĘCIA EGZAMINÓW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3413" y="1387221"/>
            <a:ext cx="7886700" cy="2349420"/>
          </a:xfrm>
        </p:spPr>
        <p:txBody>
          <a:bodyPr rtlCol="0">
            <a:noAutofit/>
          </a:bodyPr>
          <a:lstStyle/>
          <a:p>
            <a:pPr marL="90487" lvl="1" indent="0" eaLnBrk="1" fontAlgn="auto" hangingPunct="1">
              <a:lnSpc>
                <a:spcPct val="108000"/>
              </a:lnSpc>
              <a:spcAft>
                <a:spcPts val="0"/>
              </a:spcAft>
              <a:buNone/>
              <a:defRPr/>
            </a:pPr>
            <a:r>
              <a:rPr lang="pl-PL" b="1" dirty="0">
                <a:latin typeface="+mn-lt"/>
                <a:cs typeface="Calibri" panose="020F0502020204030204" pitchFamily="34" charset="0"/>
              </a:rPr>
              <a:t>Dla Formuły 2012 ustalono dla każdej kwalifikacji:</a:t>
            </a:r>
          </a:p>
          <a:p>
            <a:pPr marL="625475" lvl="1" indent="-173038" algn="just" eaLnBrk="1" fontAlgn="auto" hangingPunct="1">
              <a:lnSpc>
                <a:spcPct val="108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>
                <a:latin typeface="+mn-lt"/>
                <a:cs typeface="Calibri" panose="020F0502020204030204" pitchFamily="34" charset="0"/>
              </a:rPr>
              <a:t>jedną godzinę egzaminu – egzamin tylko z wykorzystaniem arkuszy i kart odpowiedzi</a:t>
            </a:r>
          </a:p>
          <a:p>
            <a:pPr marL="90487" lvl="1" indent="0" eaLnBrk="1" fontAlgn="auto" hangingPunct="1">
              <a:lnSpc>
                <a:spcPct val="108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pl-PL" sz="800" b="1" dirty="0">
              <a:latin typeface="+mn-lt"/>
              <a:cs typeface="Calibri" panose="020F0502020204030204" pitchFamily="34" charset="0"/>
            </a:endParaRPr>
          </a:p>
          <a:p>
            <a:pPr marL="90487" lvl="1" indent="0" eaLnBrk="1" fontAlgn="auto" hangingPunct="1">
              <a:lnSpc>
                <a:spcPct val="108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pl-PL" b="1" dirty="0">
                <a:latin typeface="+mn-lt"/>
                <a:cs typeface="Calibri" panose="020F0502020204030204" pitchFamily="34" charset="0"/>
              </a:rPr>
              <a:t>Dla Formuły 2017 ustalono dla każdej kwalifikacji:</a:t>
            </a:r>
          </a:p>
          <a:p>
            <a:pPr marL="623888" lvl="1" indent="-193675" algn="just" eaLnBrk="1" fontAlgn="auto" hangingPunct="1">
              <a:lnSpc>
                <a:spcPct val="108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>
                <a:latin typeface="+mn-lt"/>
                <a:cs typeface="Calibri" panose="020F0502020204030204" pitchFamily="34" charset="0"/>
              </a:rPr>
              <a:t>jedną godzinę rozpoczęcia egzaminu – egzamin z wykorzystaniem arkuszy</a:t>
            </a:r>
            <a:br>
              <a:rPr lang="pl-PL" dirty="0">
                <a:latin typeface="+mn-lt"/>
                <a:cs typeface="Calibri" panose="020F0502020204030204" pitchFamily="34" charset="0"/>
              </a:rPr>
            </a:br>
            <a:r>
              <a:rPr lang="pl-PL" dirty="0">
                <a:latin typeface="+mn-lt"/>
                <a:cs typeface="Calibri" panose="020F0502020204030204" pitchFamily="34" charset="0"/>
              </a:rPr>
              <a:t>i kart odpowiedzi</a:t>
            </a:r>
          </a:p>
          <a:p>
            <a:pPr marL="623888" lvl="1" indent="-193675" eaLnBrk="1" fontAlgn="auto" hangingPunct="1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>
                <a:latin typeface="+mn-lt"/>
                <a:cs typeface="Calibri" panose="020F0502020204030204" pitchFamily="34" charset="0"/>
              </a:rPr>
              <a:t>dwie godziny rozpoczęcia egzaminu – egzamin w formie elektronicznej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pl-PL" sz="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4276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6372B2F-E809-4A24-9693-32E91478072E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 bwMode="auto">
          <a:xfrm>
            <a:off x="660184" y="4089487"/>
            <a:ext cx="7886700" cy="147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7" lvl="1" indent="0" eaLnBrk="1" fontAlgn="auto" hangingPunct="1">
              <a:lnSpc>
                <a:spcPct val="108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pl-PL" b="1" dirty="0">
                <a:latin typeface="+mn-lt"/>
                <a:cs typeface="Calibri" panose="020F0502020204030204" pitchFamily="34" charset="0"/>
              </a:rPr>
              <a:t>Dla Formuły 2019 ustalono dla każdej kwalifikacji:</a:t>
            </a:r>
          </a:p>
          <a:p>
            <a:pPr marL="623888" lvl="1" indent="-193675" algn="just" eaLnBrk="1" fontAlgn="auto" hangingPunct="1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>
                <a:latin typeface="+mn-lt"/>
                <a:cs typeface="Calibri" panose="020F0502020204030204" pitchFamily="34" charset="0"/>
              </a:rPr>
              <a:t>sześć godzin przeprowadzenia egzaminu z przesunięciem co 30 minut – egzamin tylko w formie elektronicznej</a:t>
            </a:r>
          </a:p>
          <a:p>
            <a:pPr marL="623888" lvl="1" indent="-193675" algn="just" eaLnBrk="1" fontAlgn="auto" hangingPunct="1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egzamin w danej sali powinien być zaplanowany nie częściej niż co 2 godziny 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571085"/>
              </p:ext>
            </p:extLst>
          </p:nvPr>
        </p:nvGraphicFramePr>
        <p:xfrm>
          <a:off x="780399" y="5614841"/>
          <a:ext cx="7646270" cy="9561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85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19096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319096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</a:tblGrid>
              <a:tr h="386537">
                <a:tc gridSpan="2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</a:rPr>
                        <a:t>Możliwe do wyboru godziny rozpoczęcia części pisemnej egzaminu w jednej sali egzaminacyjnej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anchor="ctr">
                    <a:solidFill>
                      <a:srgbClr val="00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9633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8:00</a:t>
                      </a:r>
                      <a:endParaRPr lang="pl-PL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 Narrow" panose="020B0606020202030204" pitchFamily="34" charset="0"/>
                        </a:rPr>
                        <a:t>8:30</a:t>
                      </a:r>
                      <a:endParaRPr lang="pl-PL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9:00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9:30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10:00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10:30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11:00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11:30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12:00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12:30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13:00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13:30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14:00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14:30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15:00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15:30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16:00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16:30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17:00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17:30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18:00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18:30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19:00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19:30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0C467086-65C2-4606-9F08-7AB01DBADCBC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pisemna egzaminu</a:t>
            </a:r>
          </a:p>
        </p:txBody>
      </p:sp>
    </p:spTree>
    <p:extLst>
      <p:ext uri="{BB962C8B-B14F-4D97-AF65-F5344CB8AC3E}">
        <p14:creationId xmlns:p14="http://schemas.microsoft.com/office/powerpoint/2010/main" val="382193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7" grpId="0"/>
    </p:bldLst>
  </p:timing>
</p:sld>
</file>

<file path=ppt/theme/theme1.xml><?xml version="1.0" encoding="utf-8"?>
<a:theme xmlns:a="http://schemas.openxmlformats.org/drawingml/2006/main" name="OfficeLigh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Niestandardowy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1111111111111111111111111111.potx" id="{87136FA0-E7CD-4F0D-8CB9-FB05D3AF287D}" vid="{D54180DA-38F4-49C7-A5B2-3B21885FD147}"/>
    </a:ext>
  </a:extLst>
</a:theme>
</file>

<file path=ppt/theme/theme2.xml><?xml version="1.0" encoding="utf-8"?>
<a:theme xmlns:a="http://schemas.openxmlformats.org/drawingml/2006/main" name="1_OfficeLigh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Niestandardowy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1111111111111111111111111111.potx" id="{87136FA0-E7CD-4F0D-8CB9-FB05D3AF287D}" vid="{D54180DA-38F4-49C7-A5B2-3B21885FD147}"/>
    </a:ext>
  </a:extLst>
</a:theme>
</file>

<file path=ppt/theme/theme3.xml><?xml version="1.0" encoding="utf-8"?>
<a:theme xmlns:a="http://schemas.openxmlformats.org/drawingml/2006/main" name="2_OfficeLigh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Niestandardowy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1111111111111111111111111111.potx" id="{87136FA0-E7CD-4F0D-8CB9-FB05D3AF287D}" vid="{D54180DA-38F4-49C7-A5B2-3B21885FD147}"/>
    </a:ext>
  </a:extLst>
</a:theme>
</file>

<file path=ppt/theme/theme4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F">
      <a:majorFont>
        <a:latin typeface="Segoe UI Semibold"/>
        <a:ea typeface=""/>
        <a:cs typeface=""/>
      </a:majorFont>
      <a:minorFont>
        <a:latin typeface="Source Sans Pro Light"/>
        <a:ea typeface=""/>
        <a:cs typeface="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F">
      <a:majorFont>
        <a:latin typeface="Segoe UI Semibold"/>
        <a:ea typeface=""/>
        <a:cs typeface=""/>
      </a:majorFont>
      <a:minorFont>
        <a:latin typeface="Source Sans Pro Light"/>
        <a:ea typeface=""/>
        <a:cs typeface="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2945</Words>
  <Application>Microsoft Office PowerPoint</Application>
  <PresentationFormat>Pokaz na ekranie (4:3)</PresentationFormat>
  <Paragraphs>707</Paragraphs>
  <Slides>67</Slides>
  <Notes>67</Notes>
  <HiddenSlides>0</HiddenSlides>
  <MMClips>0</MMClips>
  <ScaleCrop>false</ScaleCrop>
  <HeadingPairs>
    <vt:vector size="6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67</vt:i4>
      </vt:variant>
    </vt:vector>
  </HeadingPairs>
  <TitlesOfParts>
    <vt:vector size="81" baseType="lpstr">
      <vt:lpstr>Aptos</vt:lpstr>
      <vt:lpstr>Arial</vt:lpstr>
      <vt:lpstr>Arial Narrow</vt:lpstr>
      <vt:lpstr>Calibri</vt:lpstr>
      <vt:lpstr>Segoe UI</vt:lpstr>
      <vt:lpstr>Segoe UI Semibold</vt:lpstr>
      <vt:lpstr>Segoe UI Semilight</vt:lpstr>
      <vt:lpstr>Source Sans Pro Light</vt:lpstr>
      <vt:lpstr>Times New Roman</vt:lpstr>
      <vt:lpstr>Wingdings</vt:lpstr>
      <vt:lpstr>Wingdings 2</vt:lpstr>
      <vt:lpstr>OfficeLight</vt:lpstr>
      <vt:lpstr>1_OfficeLight</vt:lpstr>
      <vt:lpstr>2_OfficeLight</vt:lpstr>
      <vt:lpstr>ORGANIZACJA   EGZAMINU POTWIERDZAJĄCEGO KWALIFIKACJE W ZAWODZIE  EGZAMINU ZAWODOWEGO</vt:lpstr>
      <vt:lpstr>PLAN SZKOLENIA</vt:lpstr>
      <vt:lpstr>Prezentacja programu PowerPoint</vt:lpstr>
      <vt:lpstr>EGZAMIN JEST PRZEPROWADZANY DLA </vt:lpstr>
      <vt:lpstr> </vt:lpstr>
      <vt:lpstr> STRUKTURA  EGZAMINU </vt:lpstr>
      <vt:lpstr>Prezentacja programu PowerPoint</vt:lpstr>
      <vt:lpstr>TERMINY EGZAMINÓW</vt:lpstr>
      <vt:lpstr>GODZINY ROZPOCZĘCIA EGZAMINÓW</vt:lpstr>
      <vt:lpstr>ZADANIA  PRZEWODNICZĄCEGO ZESPOŁU EGZAMINACYJNEGO</vt:lpstr>
      <vt:lpstr>PZE – JEDEN MIESIĄC PRZED TERMINEM EGZAMINU</vt:lpstr>
      <vt:lpstr>EGZAMIN W FORMIE ELEKTRONICZNEJ </vt:lpstr>
      <vt:lpstr>PRZEBIEG EGZAMINU (z wykorzystaniem arkuszy egzaminacyjnych)</vt:lpstr>
      <vt:lpstr>PRZEBIEG EGZAMINU (elektroniczny)</vt:lpstr>
      <vt:lpstr>PRZEBIEG EGZAMINU</vt:lpstr>
      <vt:lpstr>PRZEBIEG EGZAMINU (z wykorzystaniem arkuszy egzaminacyjnych)</vt:lpstr>
      <vt:lpstr>PRZEBIEG EGZAMINU (elektroniczny)</vt:lpstr>
      <vt:lpstr>Prezentacja programu PowerPoint</vt:lpstr>
      <vt:lpstr>TERMINY EGZAMINÓW</vt:lpstr>
      <vt:lpstr>FORMY EGZAMINÓW</vt:lpstr>
      <vt:lpstr>Prezentacja programu PowerPoint</vt:lpstr>
      <vt:lpstr>JEDEN MIESIĄC PRZED TERMINEM EGZAMINU PZE</vt:lpstr>
      <vt:lpstr>PRZEBIEG EGZAMINU</vt:lpstr>
      <vt:lpstr>PRZEBIEG EGZAMINU</vt:lpstr>
      <vt:lpstr>PRZEBIEG EGZAMINU</vt:lpstr>
      <vt:lpstr>Prezentacja programu PowerPoint</vt:lpstr>
      <vt:lpstr>OBSŁUGA SIOEZ </vt:lpstr>
      <vt:lpstr>OBSŁUGA SIOEZ </vt:lpstr>
      <vt:lpstr>OBSŁUGA SIOEZ </vt:lpstr>
      <vt:lpstr>OBSŁUGA SIOEZ </vt:lpstr>
      <vt:lpstr>OBSŁUGA SIOEZ </vt:lpstr>
      <vt:lpstr>OBSŁUGA SIOEZ </vt:lpstr>
      <vt:lpstr>OBSŁUGA SIOEZ</vt:lpstr>
      <vt:lpstr>Prezentacja programu PowerPoint</vt:lpstr>
      <vt:lpstr>OBSŁUGA SIOEZ</vt:lpstr>
      <vt:lpstr>OBSŁUGA SIOEZ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UWAGI DLA EGZAMINATORÓW (WYPEŁNIANIE RACHUNKU DO UMOWY)</vt:lpstr>
      <vt:lpstr> UWAGI DLA EGZAMINATORÓW (WYPEŁNIANIE RACHUNKU DO UMOWY) </vt:lpstr>
      <vt:lpstr> UWAGI DLA ASYSTENTÓW TECHNICZNYCH (WYPEŁNIANIE RACHUNKU DO UMOWY)</vt:lpstr>
      <vt:lpstr> UWAGI DLA ASYSTENTÓW TECHNICZNYCH (WYPEŁNIANIE RACHUNKU DO UMOWY)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NOTA KSIĘGOWA</vt:lpstr>
      <vt:lpstr> NOTA KSIĘGOWA</vt:lpstr>
      <vt:lpstr> NOTA KSIĘGOWA</vt:lpstr>
      <vt:lpstr> NOTA KSIĘGOWA</vt:lpstr>
      <vt:lpstr> NOTA KSIĘGOWA</vt:lpstr>
      <vt:lpstr>Prezentacja programu PowerPoint</vt:lpstr>
      <vt:lpstr>Prezentacja programu PowerPoint</vt:lpstr>
      <vt:lpstr>Prezentacja programu PowerPoint</vt:lpstr>
      <vt:lpstr>Prezentacja programu PowerPoint</vt:lpstr>
      <vt:lpstr>DANE KONTAKTOWE WEZ</vt:lpstr>
      <vt:lpstr>DANE KONTAKTOWE WEZ</vt:lpstr>
      <vt:lpstr>DANE KONTAKTOWE WOA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2016-05-01T11:59:23Z</dcterms:created>
  <dcterms:modified xsi:type="dcterms:W3CDTF">2025-01-02T07:50:44Z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TC027879739991</vt:lpwstr>
  </property>
</Properties>
</file>